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41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727ff60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5727ff60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727ff602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5727ff602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727ff602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5727ff602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5727ff60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5727ff60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727ff602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5727ff602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727ff602_4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5727ff602_4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368400" y="335350"/>
            <a:ext cx="8520600" cy="12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was Brazil’s </a:t>
            </a:r>
            <a:r>
              <a:rPr lang="en-GB" sz="2600" i="1" u="sng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Rate</a:t>
            </a:r>
            <a:r>
              <a:rPr lang="en-GB" sz="26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affected by hosting the 2016 Rio Olympics?</a:t>
            </a:r>
            <a:endParaRPr sz="26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311700" y="1960100"/>
            <a:ext cx="8520600" cy="20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Assumption:</a:t>
            </a:r>
            <a:endParaRPr sz="20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I’m assuming that with the increase in population due to hosting the Olympics, I suspect that the opportunity for crime will rise and we will see an increase in occurrences up to the year of the Olympics.</a:t>
            </a:r>
            <a:endParaRPr sz="20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11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Data Sources:</a:t>
            </a:r>
            <a:endParaRPr sz="2911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Times New Roman"/>
              <a:buAutoNum type="arabicPeriod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Establishes a “Crime Index” which is “</a:t>
            </a:r>
            <a:r>
              <a:rPr lang="en-GB" sz="1200">
                <a:solidFill>
                  <a:srgbClr val="741B4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an estimation of overall level of crime in a given city or a country.”</a:t>
            </a:r>
            <a:endParaRPr sz="1200">
              <a:solidFill>
                <a:srgbClr val="741B4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rgbClr val="741B4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is collected by survey from people who live in that city/country</a:t>
            </a:r>
            <a:endParaRPr sz="1200">
              <a:solidFill>
                <a:srgbClr val="741B4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Times New Roman"/>
              <a:buAutoNum type="arabicPeriod"/>
            </a:pPr>
            <a:endParaRPr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UNODC - United Nations Office of Drugs and Crime</a:t>
            </a:r>
            <a:endParaRPr sz="12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“Data is collected from national authorities through the annual United Nations Crime Trends Survey (UN-CTS)”</a:t>
            </a:r>
            <a:endParaRPr sz="12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rates in the data represent police-recorded offences, per 100,000 population.</a:t>
            </a:r>
            <a:endParaRPr sz="12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00" y="1152475"/>
            <a:ext cx="2233900" cy="4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100" y="3093699"/>
            <a:ext cx="2109500" cy="5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Brazil and Rio de Janeiro - Crime Index</a:t>
            </a:r>
            <a:endParaRPr sz="262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172850" y="1298975"/>
            <a:ext cx="43749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rgbClr val="741B4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Blue line represents Brazil’s Crime Index and we can see a rise going until 2016 and a slight dip in 2017.</a:t>
            </a:r>
            <a:endParaRPr sz="1200">
              <a:solidFill>
                <a:srgbClr val="741B4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741B4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200"/>
              <a:buFont typeface="Times New Roman"/>
              <a:buChar char="●"/>
            </a:pPr>
            <a:r>
              <a:rPr lang="en-GB" sz="7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>
                <a:solidFill>
                  <a:srgbClr val="741B4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Red line represents Rio and we can see that the Crime Index is higher and increases steadily over the 5 year period.</a:t>
            </a:r>
            <a:endParaRPr sz="1200">
              <a:solidFill>
                <a:srgbClr val="741B4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741B4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rgbClr val="741B4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highlighted area of the graph is 2015-2017 giving us an idea of a before, during, and after of hosting the Olympics.</a:t>
            </a:r>
            <a:endParaRPr sz="1200">
              <a:solidFill>
                <a:srgbClr val="741B4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75" y="1298975"/>
            <a:ext cx="4226075" cy="3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5245700" y="89200"/>
            <a:ext cx="38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Brazil - Violent Crime Count</a:t>
            </a:r>
            <a:endParaRPr sz="262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979625"/>
            <a:ext cx="4213800" cy="4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457200" lvl="0" indent="-313928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ct val="100000"/>
              <a:buFont typeface="Times New Roman"/>
              <a:buChar char="●"/>
            </a:pPr>
            <a:r>
              <a:rPr lang="en-GB" sz="215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graph shows Kidnappings. We can see a steady increase in occurrences up until 2016 when there was a big spike and then it went back down.</a:t>
            </a:r>
            <a:endParaRPr sz="215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3928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Font typeface="Times New Roman"/>
              <a:buChar char="●"/>
            </a:pPr>
            <a:r>
              <a:rPr lang="en-GB" sz="215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graph shows Robberies. There is a big increase in Robberies occurring and continues to increase before during and after the Olympics.</a:t>
            </a:r>
            <a:endParaRPr sz="215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3928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Font typeface="Times New Roman"/>
              <a:buChar char="●"/>
            </a:pPr>
            <a:r>
              <a:rPr lang="en-GB" sz="215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graph shows Assaults which is the only crime I looked at that had a downward trend that was consistent over the 5 years.</a:t>
            </a:r>
            <a:endParaRPr sz="215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3928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Font typeface="Times New Roman"/>
              <a:buChar char="●"/>
            </a:pPr>
            <a:r>
              <a:rPr lang="en-GB" sz="215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graph shows Homicides. The visualization shows how that Homicides flattened out from 2014 to 2015 then there was a big increase before during and after the Olympics.</a:t>
            </a:r>
            <a:endParaRPr sz="215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475" y="157125"/>
            <a:ext cx="3980701" cy="477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5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Brazil - Crime Rates</a:t>
            </a:r>
            <a:endParaRPr sz="262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13800" cy="3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you can see, you are very likely to be robbed in Brazil. The amount of Robberies that were happening were increasing as the population increased.</a:t>
            </a:r>
            <a:endParaRPr sz="14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green line shows Assaults which stayed relatively consistent as the population increased with a slight downwards trend</a:t>
            </a:r>
            <a:endParaRPr sz="14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Yellow line is Homicide and Blue line is Kidnapping and as you can see they stayed relatively consistent as the population increased.</a:t>
            </a:r>
            <a:endParaRPr sz="14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27614"/>
            <a:ext cx="4529601" cy="3053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675" y="135550"/>
            <a:ext cx="2969274" cy="21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- Brazil Crime Rates</a:t>
            </a:r>
            <a:endParaRPr sz="262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1" i="1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</a:t>
            </a:r>
            <a:r>
              <a:rPr lang="en-GB" sz="1300" i="1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was Brazil’s Crime Rate affected by hosting the 2016 Rio Olympics?</a:t>
            </a:r>
            <a:endParaRPr sz="13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1" i="1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</a:t>
            </a:r>
            <a:endParaRPr sz="1300" b="1" i="1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300"/>
              <a:buFont typeface="Times New Roman"/>
              <a:buChar char="●"/>
            </a:pPr>
            <a:r>
              <a:rPr lang="en-GB" sz="13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looking at the number of occurrences of violent crimes, 3 out of the 4 violent crimes that I looked at increased in the 3-year period around the Olympics representing before, during and after.</a:t>
            </a:r>
            <a:endParaRPr sz="13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300"/>
              <a:buFont typeface="Times New Roman"/>
              <a:buChar char="●"/>
            </a:pPr>
            <a:r>
              <a:rPr lang="en-GB" sz="13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look at the rates of these crimes, it can be explained by the increasing population in Brazil. The only crime with a clear increase in Rate is Robbery. Robberies increased even as the population increased.</a:t>
            </a:r>
            <a:endParaRPr sz="13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300"/>
              <a:buFont typeface="Times New Roman"/>
              <a:buChar char="●"/>
            </a:pPr>
            <a:r>
              <a:rPr lang="en-GB" sz="13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3 violent crime rates stayed consistent as the population increased. Occurrences of the crimes increased relative to how much the population increased.</a:t>
            </a:r>
            <a:endParaRPr sz="13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On-screen Show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Simple Light</vt:lpstr>
      <vt:lpstr>How was Brazil’s Crime Rate affected by hosting the 2016 Rio Olympics?</vt:lpstr>
      <vt:lpstr>My Data Sources:  </vt:lpstr>
      <vt:lpstr>Brazil and Rio de Janeiro - Crime Index</vt:lpstr>
      <vt:lpstr>Brazil - Violent Crime Count</vt:lpstr>
      <vt:lpstr>Brazil - Crime Rates</vt:lpstr>
      <vt:lpstr>Conclusion - Brazil Crime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was Brazil’s Crime Rate affected by hosting the 2016 Rio Olympics?</dc:title>
  <cp:lastModifiedBy>Trevor Velez</cp:lastModifiedBy>
  <cp:revision>1</cp:revision>
  <dcterms:modified xsi:type="dcterms:W3CDTF">2021-08-03T00:50:41Z</dcterms:modified>
</cp:coreProperties>
</file>