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30" y="1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Skill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Java</c:v>
                </c:pt>
                <c:pt idx="1">
                  <c:v>JavaScript</c:v>
                </c:pt>
                <c:pt idx="2">
                  <c:v>C</c:v>
                </c:pt>
                <c:pt idx="3">
                  <c:v>Python</c:v>
                </c:pt>
                <c:pt idx="4">
                  <c:v>Assembly</c:v>
                </c:pt>
                <c:pt idx="5">
                  <c:v>HTML5</c:v>
                </c:pt>
                <c:pt idx="6">
                  <c:v>CSS3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Java</c:v>
                </c:pt>
                <c:pt idx="1">
                  <c:v>JavaScript</c:v>
                </c:pt>
                <c:pt idx="2">
                  <c:v>C</c:v>
                </c:pt>
                <c:pt idx="3">
                  <c:v>Python</c:v>
                </c:pt>
                <c:pt idx="4">
                  <c:v>Assembly</c:v>
                </c:pt>
                <c:pt idx="5">
                  <c:v>HTML5</c:v>
                </c:pt>
                <c:pt idx="6">
                  <c:v>CSS3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Java</c:v>
                </c:pt>
                <c:pt idx="1">
                  <c:v>JavaScript</c:v>
                </c:pt>
                <c:pt idx="2">
                  <c:v>C</c:v>
                </c:pt>
                <c:pt idx="3">
                  <c:v>Python</c:v>
                </c:pt>
                <c:pt idx="4">
                  <c:v>Assembly</c:v>
                </c:pt>
                <c:pt idx="5">
                  <c:v>HTML5</c:v>
                </c:pt>
                <c:pt idx="6">
                  <c:v>CSS3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75"/>
        <c:axId val="251300240"/>
        <c:axId val="373895992"/>
      </c:barChart>
      <c:catAx>
        <c:axId val="25130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895992"/>
        <c:crosses val="autoZero"/>
        <c:auto val="1"/>
        <c:lblAlgn val="ctr"/>
        <c:lblOffset val="100"/>
        <c:noMultiLvlLbl val="0"/>
      </c:catAx>
      <c:valAx>
        <c:axId val="37389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30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solidFill>
        <a:schemeClr val="lt1">
          <a:hueOff val="0"/>
          <a:satOff val="0"/>
          <a:lumOff val="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0022D-4ADF-4CFA-88B6-0A98CA20DDE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502241-9B3E-43A4-98A0-1B98FF422983}">
      <dgm:prSet/>
      <dgm:spPr/>
      <dgm:t>
        <a:bodyPr/>
        <a:lstStyle/>
        <a:p>
          <a:endParaRPr lang="en-US"/>
        </a:p>
      </dgm:t>
    </dgm:pt>
    <dgm:pt modelId="{7BCB2F7D-39D8-4BF2-A4D3-937CE8621010}" type="parTrans" cxnId="{655E9A5A-3D14-4F16-8557-CE0C23A863D8}">
      <dgm:prSet/>
      <dgm:spPr/>
      <dgm:t>
        <a:bodyPr/>
        <a:lstStyle/>
        <a:p>
          <a:endParaRPr lang="en-US"/>
        </a:p>
      </dgm:t>
    </dgm:pt>
    <dgm:pt modelId="{FCF07A44-525A-44C1-829F-91C8236C99E0}" type="sibTrans" cxnId="{655E9A5A-3D14-4F16-8557-CE0C23A863D8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A93B58F-EC5E-49A7-BA59-49AFCA163280}" type="pres">
      <dgm:prSet presAssocID="{8E90022D-4ADF-4CFA-88B6-0A98CA20DDE6}" presName="Name0" presStyleCnt="0">
        <dgm:presLayoutVars>
          <dgm:chMax val="7"/>
          <dgm:chPref val="7"/>
          <dgm:dir/>
        </dgm:presLayoutVars>
      </dgm:prSet>
      <dgm:spPr/>
    </dgm:pt>
    <dgm:pt modelId="{CCD70970-4286-443D-9302-A39595655178}" type="pres">
      <dgm:prSet presAssocID="{8E90022D-4ADF-4CFA-88B6-0A98CA20DDE6}" presName="Name1" presStyleCnt="0"/>
      <dgm:spPr/>
    </dgm:pt>
    <dgm:pt modelId="{F27CDF33-A1D3-412B-B3A6-1521122EF433}" type="pres">
      <dgm:prSet presAssocID="{FCF07A44-525A-44C1-829F-91C8236C99E0}" presName="picture_1" presStyleCnt="0"/>
      <dgm:spPr/>
    </dgm:pt>
    <dgm:pt modelId="{9BB7214C-8E69-44CE-9AC0-323766078A12}" type="pres">
      <dgm:prSet presAssocID="{FCF07A44-525A-44C1-829F-91C8236C99E0}" presName="pictureRepeatNode" presStyleLbl="alignImgPlace1" presStyleIdx="0" presStyleCnt="1"/>
      <dgm:spPr/>
    </dgm:pt>
    <dgm:pt modelId="{784FFDE7-AC17-4938-8D13-1C3BDB528F08}" type="pres">
      <dgm:prSet presAssocID="{2F502241-9B3E-43A4-98A0-1B98FF422983}" presName="text_1" presStyleLbl="node1" presStyleIdx="0" presStyleCnt="0">
        <dgm:presLayoutVars>
          <dgm:bulletEnabled val="1"/>
        </dgm:presLayoutVars>
      </dgm:prSet>
      <dgm:spPr/>
    </dgm:pt>
  </dgm:ptLst>
  <dgm:cxnLst>
    <dgm:cxn modelId="{655E9A5A-3D14-4F16-8557-CE0C23A863D8}" srcId="{8E90022D-4ADF-4CFA-88B6-0A98CA20DDE6}" destId="{2F502241-9B3E-43A4-98A0-1B98FF422983}" srcOrd="0" destOrd="0" parTransId="{7BCB2F7D-39D8-4BF2-A4D3-937CE8621010}" sibTransId="{FCF07A44-525A-44C1-829F-91C8236C99E0}"/>
    <dgm:cxn modelId="{F200D326-2D78-45E4-8639-523F1CDF929D}" type="presOf" srcId="{2F502241-9B3E-43A4-98A0-1B98FF422983}" destId="{784FFDE7-AC17-4938-8D13-1C3BDB528F08}" srcOrd="0" destOrd="0" presId="urn:microsoft.com/office/officeart/2008/layout/CircularPictureCallout"/>
    <dgm:cxn modelId="{CAC6F5B6-2E5A-4314-8E64-B3AEC4C4845F}" type="presOf" srcId="{8E90022D-4ADF-4CFA-88B6-0A98CA20DDE6}" destId="{9A93B58F-EC5E-49A7-BA59-49AFCA163280}" srcOrd="0" destOrd="0" presId="urn:microsoft.com/office/officeart/2008/layout/CircularPictureCallout"/>
    <dgm:cxn modelId="{E37F24FD-274C-449E-8B2E-AE934CF3A1A2}" type="presOf" srcId="{FCF07A44-525A-44C1-829F-91C8236C99E0}" destId="{9BB7214C-8E69-44CE-9AC0-323766078A12}" srcOrd="0" destOrd="0" presId="urn:microsoft.com/office/officeart/2008/layout/CircularPictureCallout"/>
    <dgm:cxn modelId="{E71BE172-C64A-4E17-B0F6-78FBEFAA24E5}" type="presParOf" srcId="{9A93B58F-EC5E-49A7-BA59-49AFCA163280}" destId="{CCD70970-4286-443D-9302-A39595655178}" srcOrd="0" destOrd="0" presId="urn:microsoft.com/office/officeart/2008/layout/CircularPictureCallout"/>
    <dgm:cxn modelId="{1F8FB23B-BCEC-41D1-A8BC-610C43E1DC62}" type="presParOf" srcId="{CCD70970-4286-443D-9302-A39595655178}" destId="{F27CDF33-A1D3-412B-B3A6-1521122EF433}" srcOrd="0" destOrd="0" presId="urn:microsoft.com/office/officeart/2008/layout/CircularPictureCallout"/>
    <dgm:cxn modelId="{5AB9FDDA-F0AD-4E01-A75F-4E038B534009}" type="presParOf" srcId="{F27CDF33-A1D3-412B-B3A6-1521122EF433}" destId="{9BB7214C-8E69-44CE-9AC0-323766078A12}" srcOrd="0" destOrd="0" presId="urn:microsoft.com/office/officeart/2008/layout/CircularPictureCallout"/>
    <dgm:cxn modelId="{19147897-923A-4998-8807-04B1D6537BD0}" type="presParOf" srcId="{CCD70970-4286-443D-9302-A39595655178}" destId="{784FFDE7-AC17-4938-8D13-1C3BDB528F0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117B8F-4B29-4103-9B0D-5425C12ED43B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B06A2D-A66B-4E7D-97B7-D405DD7FF632}">
      <dgm:prSet phldrT="[Text]"/>
      <dgm:spPr/>
      <dgm:t>
        <a:bodyPr/>
        <a:lstStyle/>
        <a:p>
          <a:r>
            <a:rPr lang="en-US" dirty="0" smtClean="0"/>
            <a:t>Computer Organization</a:t>
          </a:r>
          <a:endParaRPr lang="en-US" dirty="0"/>
        </a:p>
      </dgm:t>
    </dgm:pt>
    <dgm:pt modelId="{7FF21A6D-0934-48F6-B882-F3A7C0D8B10C}" type="parTrans" cxnId="{EDD08851-1AE9-44D6-ACFE-179F40E1349C}">
      <dgm:prSet/>
      <dgm:spPr/>
      <dgm:t>
        <a:bodyPr/>
        <a:lstStyle/>
        <a:p>
          <a:endParaRPr lang="en-US"/>
        </a:p>
      </dgm:t>
    </dgm:pt>
    <dgm:pt modelId="{A8B5E18D-4E72-4BAD-AEE7-6D8C6F0F2957}" type="sibTrans" cxnId="{EDD08851-1AE9-44D6-ACFE-179F40E1349C}">
      <dgm:prSet/>
      <dgm:spPr/>
      <dgm:t>
        <a:bodyPr/>
        <a:lstStyle/>
        <a:p>
          <a:endParaRPr lang="en-US"/>
        </a:p>
      </dgm:t>
    </dgm:pt>
    <dgm:pt modelId="{C33394C6-5F5F-4CF7-B80D-C6F2ADCAE317}">
      <dgm:prSet phldrT="[Text]"/>
      <dgm:spPr/>
      <dgm:t>
        <a:bodyPr/>
        <a:lstStyle/>
        <a:p>
          <a:r>
            <a:rPr lang="en-US" dirty="0" smtClean="0"/>
            <a:t>Intermediate Programming</a:t>
          </a:r>
          <a:endParaRPr lang="en-US" dirty="0"/>
        </a:p>
      </dgm:t>
    </dgm:pt>
    <dgm:pt modelId="{B4AD9E3F-8685-494E-A1F0-21D8F8BD9FFC}" type="parTrans" cxnId="{110D4155-BE4E-4C21-9BE0-037137EB1B3B}">
      <dgm:prSet/>
      <dgm:spPr/>
      <dgm:t>
        <a:bodyPr/>
        <a:lstStyle/>
        <a:p>
          <a:endParaRPr lang="en-US"/>
        </a:p>
      </dgm:t>
    </dgm:pt>
    <dgm:pt modelId="{9F952608-6C5D-45BD-94BC-60479DDCB3BF}" type="sibTrans" cxnId="{110D4155-BE4E-4C21-9BE0-037137EB1B3B}">
      <dgm:prSet/>
      <dgm:spPr/>
      <dgm:t>
        <a:bodyPr/>
        <a:lstStyle/>
        <a:p>
          <a:endParaRPr lang="en-US"/>
        </a:p>
      </dgm:t>
    </dgm:pt>
    <dgm:pt modelId="{B78DF246-2ED8-496F-BE9E-D16BD809DD3C}">
      <dgm:prSet phldrT="[Text]"/>
      <dgm:spPr/>
      <dgm:t>
        <a:bodyPr/>
        <a:lstStyle/>
        <a:p>
          <a:r>
            <a:rPr lang="en-US" dirty="0" smtClean="0"/>
            <a:t>Intro to Computers and Programming</a:t>
          </a:r>
          <a:endParaRPr lang="en-US" dirty="0"/>
        </a:p>
      </dgm:t>
    </dgm:pt>
    <dgm:pt modelId="{3052CE40-16D2-433D-A44E-6809A3FF8A5F}" type="parTrans" cxnId="{22EAFD5E-4239-475B-BDFC-BED7EAB49E93}">
      <dgm:prSet/>
      <dgm:spPr/>
      <dgm:t>
        <a:bodyPr/>
        <a:lstStyle/>
        <a:p>
          <a:endParaRPr lang="en-US"/>
        </a:p>
      </dgm:t>
    </dgm:pt>
    <dgm:pt modelId="{4A6D8E8C-00E0-43C1-8F72-EF4FA009E771}" type="sibTrans" cxnId="{22EAFD5E-4239-475B-BDFC-BED7EAB49E93}">
      <dgm:prSet/>
      <dgm:spPr/>
      <dgm:t>
        <a:bodyPr/>
        <a:lstStyle/>
        <a:p>
          <a:endParaRPr lang="en-US"/>
        </a:p>
      </dgm:t>
    </dgm:pt>
    <dgm:pt modelId="{38B3C13D-6906-4525-B89D-88DB584B2287}">
      <dgm:prSet phldrT="[Text]"/>
      <dgm:spPr/>
      <dgm:t>
        <a:bodyPr/>
        <a:lstStyle/>
        <a:p>
          <a:r>
            <a:rPr lang="en-US" smtClean="0"/>
            <a:t>Object Oriented Programming</a:t>
          </a:r>
          <a:endParaRPr lang="en-US" dirty="0"/>
        </a:p>
      </dgm:t>
    </dgm:pt>
    <dgm:pt modelId="{00602039-E09C-4BC0-A3D6-0A2447C063DD}" type="parTrans" cxnId="{B1BDE3F2-9BD7-4C05-A8BF-2126838CD9FB}">
      <dgm:prSet/>
      <dgm:spPr/>
      <dgm:t>
        <a:bodyPr/>
        <a:lstStyle/>
        <a:p>
          <a:endParaRPr lang="en-US"/>
        </a:p>
      </dgm:t>
    </dgm:pt>
    <dgm:pt modelId="{3814CC9A-DB66-49CF-9824-5D8D3469A189}" type="sibTrans" cxnId="{B1BDE3F2-9BD7-4C05-A8BF-2126838CD9FB}">
      <dgm:prSet/>
      <dgm:spPr/>
      <dgm:t>
        <a:bodyPr/>
        <a:lstStyle/>
        <a:p>
          <a:endParaRPr lang="en-US"/>
        </a:p>
      </dgm:t>
    </dgm:pt>
    <dgm:pt modelId="{F5093D88-8CC4-4378-834F-9561C5D27C8C}">
      <dgm:prSet phldrT="[Text]"/>
      <dgm:spPr/>
      <dgm:t>
        <a:bodyPr/>
        <a:lstStyle/>
        <a:p>
          <a:r>
            <a:rPr lang="en-US" dirty="0" smtClean="0"/>
            <a:t>Assembly Language Programming</a:t>
          </a:r>
          <a:endParaRPr lang="en-US" dirty="0"/>
        </a:p>
      </dgm:t>
    </dgm:pt>
    <dgm:pt modelId="{B111AA3D-2FB2-4F6D-BC6C-530944E1ADCA}" type="parTrans" cxnId="{2B051F54-BEF9-42C3-86C7-B382341E62C3}">
      <dgm:prSet/>
      <dgm:spPr/>
      <dgm:t>
        <a:bodyPr/>
        <a:lstStyle/>
        <a:p>
          <a:endParaRPr lang="en-US"/>
        </a:p>
      </dgm:t>
    </dgm:pt>
    <dgm:pt modelId="{4600317F-225A-4B00-A9B4-F0AA60E8A791}" type="sibTrans" cxnId="{2B051F54-BEF9-42C3-86C7-B382341E62C3}">
      <dgm:prSet/>
      <dgm:spPr/>
      <dgm:t>
        <a:bodyPr/>
        <a:lstStyle/>
        <a:p>
          <a:endParaRPr lang="en-US"/>
        </a:p>
      </dgm:t>
    </dgm:pt>
    <dgm:pt modelId="{BC27F702-7B03-4E6B-BEA9-4AC68C41943F}">
      <dgm:prSet phldrT="[Text]"/>
      <dgm:spPr/>
      <dgm:t>
        <a:bodyPr/>
        <a:lstStyle/>
        <a:p>
          <a:endParaRPr lang="en-US" dirty="0"/>
        </a:p>
      </dgm:t>
    </dgm:pt>
    <dgm:pt modelId="{16CDE671-8A7F-41C4-A789-57717851D603}" type="parTrans" cxnId="{ED59276D-DE40-4B35-B2BD-30CF12FB7E46}">
      <dgm:prSet/>
      <dgm:spPr/>
      <dgm:t>
        <a:bodyPr/>
        <a:lstStyle/>
        <a:p>
          <a:endParaRPr lang="en-US"/>
        </a:p>
      </dgm:t>
    </dgm:pt>
    <dgm:pt modelId="{F75F3A63-9C17-433D-845C-6F90FC234DB2}" type="sibTrans" cxnId="{ED59276D-DE40-4B35-B2BD-30CF12FB7E46}">
      <dgm:prSet/>
      <dgm:spPr/>
      <dgm:t>
        <a:bodyPr/>
        <a:lstStyle/>
        <a:p>
          <a:endParaRPr lang="en-US"/>
        </a:p>
      </dgm:t>
    </dgm:pt>
    <dgm:pt modelId="{2BC1AE71-79B9-4AEA-8D29-9A366F546F16}" type="pres">
      <dgm:prSet presAssocID="{EA117B8F-4B29-4103-9B0D-5425C12ED43B}" presName="Name0" presStyleCnt="0">
        <dgm:presLayoutVars>
          <dgm:dir/>
        </dgm:presLayoutVars>
      </dgm:prSet>
      <dgm:spPr/>
    </dgm:pt>
    <dgm:pt modelId="{800F60CF-C602-4A01-99A5-21FA7745EA50}" type="pres">
      <dgm:prSet presAssocID="{F5B06A2D-A66B-4E7D-97B7-D405DD7FF632}" presName="parComposite" presStyleCnt="0"/>
      <dgm:spPr/>
    </dgm:pt>
    <dgm:pt modelId="{5543AB52-2D07-4F8C-B03B-C13A95725103}" type="pres">
      <dgm:prSet presAssocID="{F5B06A2D-A66B-4E7D-97B7-D405DD7FF632}" presName="parBigCircle" presStyleLbl="node0" presStyleIdx="0" presStyleCnt="4"/>
      <dgm:spPr/>
    </dgm:pt>
    <dgm:pt modelId="{A81325A3-E736-424D-BBE9-F5A7CEEFDB08}" type="pres">
      <dgm:prSet presAssocID="{F5B06A2D-A66B-4E7D-97B7-D405DD7FF632}" presName="parTx" presStyleLbl="revTx" presStyleIdx="0" presStyleCnt="8"/>
      <dgm:spPr/>
      <dgm:t>
        <a:bodyPr/>
        <a:lstStyle/>
        <a:p>
          <a:endParaRPr lang="en-US"/>
        </a:p>
      </dgm:t>
    </dgm:pt>
    <dgm:pt modelId="{84748A92-6DE6-4DC7-8007-4F95F40AAAB1}" type="pres">
      <dgm:prSet presAssocID="{F5B06A2D-A66B-4E7D-97B7-D405DD7FF632}" presName="bSpace" presStyleCnt="0"/>
      <dgm:spPr/>
    </dgm:pt>
    <dgm:pt modelId="{34609E86-2BED-4997-BEA5-CBF7A0AAC7EA}" type="pres">
      <dgm:prSet presAssocID="{F5B06A2D-A66B-4E7D-97B7-D405DD7FF632}" presName="parBackupNorm" presStyleCnt="0"/>
      <dgm:spPr/>
    </dgm:pt>
    <dgm:pt modelId="{73466BC4-8631-4E55-9582-A47732FB776F}" type="pres">
      <dgm:prSet presAssocID="{A8B5E18D-4E72-4BAD-AEE7-6D8C6F0F2957}" presName="parSpace" presStyleCnt="0"/>
      <dgm:spPr/>
    </dgm:pt>
    <dgm:pt modelId="{327C934F-A5AB-416F-9507-E0EF343545C4}" type="pres">
      <dgm:prSet presAssocID="{F5093D88-8CC4-4378-834F-9561C5D27C8C}" presName="desBackupLeftNorm" presStyleCnt="0"/>
      <dgm:spPr/>
    </dgm:pt>
    <dgm:pt modelId="{542AD63A-6ED7-414B-A7A0-BBDAAA31A747}" type="pres">
      <dgm:prSet presAssocID="{F5093D88-8CC4-4378-834F-9561C5D27C8C}" presName="desComposite" presStyleCnt="0"/>
      <dgm:spPr/>
    </dgm:pt>
    <dgm:pt modelId="{2A233FB4-4B9D-41E0-A145-9D3A0367F432}" type="pres">
      <dgm:prSet presAssocID="{F5093D88-8CC4-4378-834F-9561C5D27C8C}" presName="desCircle" presStyleLbl="node1" presStyleIdx="0" presStyleCnt="2"/>
      <dgm:spPr/>
    </dgm:pt>
    <dgm:pt modelId="{DF59A11F-0141-492E-A05F-3E243113338C}" type="pres">
      <dgm:prSet presAssocID="{F5093D88-8CC4-4378-834F-9561C5D27C8C}" presName="chTx" presStyleLbl="revTx" presStyleIdx="1" presStyleCnt="8"/>
      <dgm:spPr/>
      <dgm:t>
        <a:bodyPr/>
        <a:lstStyle/>
        <a:p>
          <a:endParaRPr lang="en-US"/>
        </a:p>
      </dgm:t>
    </dgm:pt>
    <dgm:pt modelId="{0FB43035-81C1-471C-9219-968682F5CCDB}" type="pres">
      <dgm:prSet presAssocID="{F5093D88-8CC4-4378-834F-9561C5D27C8C}" presName="desTx" presStyleLbl="revTx" presStyleIdx="2" presStyleCnt="8">
        <dgm:presLayoutVars>
          <dgm:bulletEnabled val="1"/>
        </dgm:presLayoutVars>
      </dgm:prSet>
      <dgm:spPr/>
    </dgm:pt>
    <dgm:pt modelId="{9795195A-4E36-49C5-8CF3-DE88AE826008}" type="pres">
      <dgm:prSet presAssocID="{F5093D88-8CC4-4378-834F-9561C5D27C8C}" presName="desBackupRightNorm" presStyleCnt="0"/>
      <dgm:spPr/>
    </dgm:pt>
    <dgm:pt modelId="{15BB0099-5407-4B0B-8E46-1614FC4139A7}" type="pres">
      <dgm:prSet presAssocID="{4600317F-225A-4B00-A9B4-F0AA60E8A791}" presName="desSpace" presStyleCnt="0"/>
      <dgm:spPr/>
    </dgm:pt>
    <dgm:pt modelId="{8514A885-F929-421A-A329-26932DD74B9E}" type="pres">
      <dgm:prSet presAssocID="{BC27F702-7B03-4E6B-BEA9-4AC68C41943F}" presName="desBackupLeftNorm" presStyleCnt="0"/>
      <dgm:spPr/>
    </dgm:pt>
    <dgm:pt modelId="{AD2D9463-A909-464C-A171-671186E4DEDE}" type="pres">
      <dgm:prSet presAssocID="{BC27F702-7B03-4E6B-BEA9-4AC68C41943F}" presName="desComposite" presStyleCnt="0"/>
      <dgm:spPr/>
    </dgm:pt>
    <dgm:pt modelId="{A70591BC-160A-4B4D-8D52-11EA9F9E58EC}" type="pres">
      <dgm:prSet presAssocID="{BC27F702-7B03-4E6B-BEA9-4AC68C41943F}" presName="desCircle" presStyleLbl="node1" presStyleIdx="1" presStyleCnt="2"/>
      <dgm:spPr/>
    </dgm:pt>
    <dgm:pt modelId="{1EC97DF3-B5A5-4741-87AE-015098F4ADC4}" type="pres">
      <dgm:prSet presAssocID="{BC27F702-7B03-4E6B-BEA9-4AC68C41943F}" presName="chTx" presStyleLbl="revTx" presStyleIdx="3" presStyleCnt="8"/>
      <dgm:spPr/>
    </dgm:pt>
    <dgm:pt modelId="{0C4B4215-B99C-4ECC-9179-9E23EC84AB9B}" type="pres">
      <dgm:prSet presAssocID="{BC27F702-7B03-4E6B-BEA9-4AC68C41943F}" presName="desTx" presStyleLbl="revTx" presStyleIdx="4" presStyleCnt="8">
        <dgm:presLayoutVars>
          <dgm:bulletEnabled val="1"/>
        </dgm:presLayoutVars>
      </dgm:prSet>
      <dgm:spPr/>
    </dgm:pt>
    <dgm:pt modelId="{78A68DC0-5E2E-445C-9DEE-698D07C26D99}" type="pres">
      <dgm:prSet presAssocID="{BC27F702-7B03-4E6B-BEA9-4AC68C41943F}" presName="desBackupRightNorm" presStyleCnt="0"/>
      <dgm:spPr/>
    </dgm:pt>
    <dgm:pt modelId="{8ADCAFA5-2467-44F1-BB79-0375E329459D}" type="pres">
      <dgm:prSet presAssocID="{F75F3A63-9C17-433D-845C-6F90FC234DB2}" presName="desSpace" presStyleCnt="0"/>
      <dgm:spPr/>
    </dgm:pt>
    <dgm:pt modelId="{6CA75B26-3046-48BF-98B9-F8FD8F8D39CB}" type="pres">
      <dgm:prSet presAssocID="{38B3C13D-6906-4525-B89D-88DB584B2287}" presName="parComposite" presStyleCnt="0"/>
      <dgm:spPr/>
    </dgm:pt>
    <dgm:pt modelId="{126546C3-46DA-41EE-9398-D15D0A0158C6}" type="pres">
      <dgm:prSet presAssocID="{38B3C13D-6906-4525-B89D-88DB584B2287}" presName="parBigCircle" presStyleLbl="node0" presStyleIdx="1" presStyleCnt="4"/>
      <dgm:spPr/>
    </dgm:pt>
    <dgm:pt modelId="{423A64F4-949D-44D0-A1F2-AFA5B49F294A}" type="pres">
      <dgm:prSet presAssocID="{38B3C13D-6906-4525-B89D-88DB584B2287}" presName="parTx" presStyleLbl="revTx" presStyleIdx="5" presStyleCnt="8"/>
      <dgm:spPr/>
    </dgm:pt>
    <dgm:pt modelId="{EDE70770-3320-421C-BC0F-582013702208}" type="pres">
      <dgm:prSet presAssocID="{38B3C13D-6906-4525-B89D-88DB584B2287}" presName="bSpace" presStyleCnt="0"/>
      <dgm:spPr/>
    </dgm:pt>
    <dgm:pt modelId="{DD77D43A-493B-4526-8BE9-037637B22A6A}" type="pres">
      <dgm:prSet presAssocID="{38B3C13D-6906-4525-B89D-88DB584B2287}" presName="parBackupNorm" presStyleCnt="0"/>
      <dgm:spPr/>
    </dgm:pt>
    <dgm:pt modelId="{2A5124DB-213E-443A-9FB2-10639CABDE39}" type="pres">
      <dgm:prSet presAssocID="{3814CC9A-DB66-49CF-9824-5D8D3469A189}" presName="parSpace" presStyleCnt="0"/>
      <dgm:spPr/>
    </dgm:pt>
    <dgm:pt modelId="{CF5E2B52-0867-4761-BE7B-7BCDA2103064}" type="pres">
      <dgm:prSet presAssocID="{C33394C6-5F5F-4CF7-B80D-C6F2ADCAE317}" presName="parComposite" presStyleCnt="0"/>
      <dgm:spPr/>
    </dgm:pt>
    <dgm:pt modelId="{EB3E6FAF-31E4-44E5-917D-EED5C7E218E8}" type="pres">
      <dgm:prSet presAssocID="{C33394C6-5F5F-4CF7-B80D-C6F2ADCAE317}" presName="parBigCircle" presStyleLbl="node0" presStyleIdx="2" presStyleCnt="4"/>
      <dgm:spPr/>
    </dgm:pt>
    <dgm:pt modelId="{0216A5C0-ABB4-4499-9F89-B1F3624D8EDC}" type="pres">
      <dgm:prSet presAssocID="{C33394C6-5F5F-4CF7-B80D-C6F2ADCAE317}" presName="parTx" presStyleLbl="revTx" presStyleIdx="6" presStyleCnt="8"/>
      <dgm:spPr/>
    </dgm:pt>
    <dgm:pt modelId="{AEA2EA29-A42A-4038-9087-6001325974EE}" type="pres">
      <dgm:prSet presAssocID="{C33394C6-5F5F-4CF7-B80D-C6F2ADCAE317}" presName="bSpace" presStyleCnt="0"/>
      <dgm:spPr/>
    </dgm:pt>
    <dgm:pt modelId="{E8DD778B-B1C6-4AEA-8998-B2917D56E4D0}" type="pres">
      <dgm:prSet presAssocID="{C33394C6-5F5F-4CF7-B80D-C6F2ADCAE317}" presName="parBackupNorm" presStyleCnt="0"/>
      <dgm:spPr/>
    </dgm:pt>
    <dgm:pt modelId="{3FA64528-2886-4E32-AE74-C28FE219FAD1}" type="pres">
      <dgm:prSet presAssocID="{9F952608-6C5D-45BD-94BC-60479DDCB3BF}" presName="parSpace" presStyleCnt="0"/>
      <dgm:spPr/>
    </dgm:pt>
    <dgm:pt modelId="{E9472A5C-D496-4D18-9D79-DCCD537CBE8D}" type="pres">
      <dgm:prSet presAssocID="{B78DF246-2ED8-496F-BE9E-D16BD809DD3C}" presName="parComposite" presStyleCnt="0"/>
      <dgm:spPr/>
    </dgm:pt>
    <dgm:pt modelId="{AAEADC4B-B393-4761-83DF-2AB8F9524065}" type="pres">
      <dgm:prSet presAssocID="{B78DF246-2ED8-496F-BE9E-D16BD809DD3C}" presName="parBigCircle" presStyleLbl="node0" presStyleIdx="3" presStyleCnt="4"/>
      <dgm:spPr/>
    </dgm:pt>
    <dgm:pt modelId="{25CE1D00-A94A-4331-9007-60B314FCFD26}" type="pres">
      <dgm:prSet presAssocID="{B78DF246-2ED8-496F-BE9E-D16BD809DD3C}" presName="parTx" presStyleLbl="revTx" presStyleIdx="7" presStyleCnt="8"/>
      <dgm:spPr/>
      <dgm:t>
        <a:bodyPr/>
        <a:lstStyle/>
        <a:p>
          <a:endParaRPr lang="en-US"/>
        </a:p>
      </dgm:t>
    </dgm:pt>
    <dgm:pt modelId="{B7D0C436-8431-4149-B086-DBE4D8462BD8}" type="pres">
      <dgm:prSet presAssocID="{B78DF246-2ED8-496F-BE9E-D16BD809DD3C}" presName="bSpace" presStyleCnt="0"/>
      <dgm:spPr/>
    </dgm:pt>
    <dgm:pt modelId="{5791023A-34CB-464C-A135-4CE58200881A}" type="pres">
      <dgm:prSet presAssocID="{B78DF246-2ED8-496F-BE9E-D16BD809DD3C}" presName="parBackupNorm" presStyleCnt="0"/>
      <dgm:spPr/>
    </dgm:pt>
    <dgm:pt modelId="{0989BECA-3857-4BE4-ABCE-8F6386E28E42}" type="pres">
      <dgm:prSet presAssocID="{4A6D8E8C-00E0-43C1-8F72-EF4FA009E771}" presName="parSpace" presStyleCnt="0"/>
      <dgm:spPr/>
    </dgm:pt>
  </dgm:ptLst>
  <dgm:cxnLst>
    <dgm:cxn modelId="{CFF188A1-5BF5-4B77-825B-289CF63D63DE}" type="presOf" srcId="{EA117B8F-4B29-4103-9B0D-5425C12ED43B}" destId="{2BC1AE71-79B9-4AEA-8D29-9A366F546F16}" srcOrd="0" destOrd="0" presId="urn:microsoft.com/office/officeart/2008/layout/CircleAccentTimeline"/>
    <dgm:cxn modelId="{372E570A-A7D0-437D-922B-7FCDB11E19FC}" type="presOf" srcId="{BC27F702-7B03-4E6B-BEA9-4AC68C41943F}" destId="{1EC97DF3-B5A5-4741-87AE-015098F4ADC4}" srcOrd="0" destOrd="0" presId="urn:microsoft.com/office/officeart/2008/layout/CircleAccentTimeline"/>
    <dgm:cxn modelId="{EDD08851-1AE9-44D6-ACFE-179F40E1349C}" srcId="{EA117B8F-4B29-4103-9B0D-5425C12ED43B}" destId="{F5B06A2D-A66B-4E7D-97B7-D405DD7FF632}" srcOrd="0" destOrd="0" parTransId="{7FF21A6D-0934-48F6-B882-F3A7C0D8B10C}" sibTransId="{A8B5E18D-4E72-4BAD-AEE7-6D8C6F0F2957}"/>
    <dgm:cxn modelId="{04E7BBFD-DB0F-4A6C-9AE1-D7D9EB4672A6}" type="presOf" srcId="{F5B06A2D-A66B-4E7D-97B7-D405DD7FF632}" destId="{A81325A3-E736-424D-BBE9-F5A7CEEFDB08}" srcOrd="0" destOrd="0" presId="urn:microsoft.com/office/officeart/2008/layout/CircleAccentTimeline"/>
    <dgm:cxn modelId="{2B051F54-BEF9-42C3-86C7-B382341E62C3}" srcId="{F5B06A2D-A66B-4E7D-97B7-D405DD7FF632}" destId="{F5093D88-8CC4-4378-834F-9561C5D27C8C}" srcOrd="0" destOrd="0" parTransId="{B111AA3D-2FB2-4F6D-BC6C-530944E1ADCA}" sibTransId="{4600317F-225A-4B00-A9B4-F0AA60E8A791}"/>
    <dgm:cxn modelId="{110D4155-BE4E-4C21-9BE0-037137EB1B3B}" srcId="{EA117B8F-4B29-4103-9B0D-5425C12ED43B}" destId="{C33394C6-5F5F-4CF7-B80D-C6F2ADCAE317}" srcOrd="2" destOrd="0" parTransId="{B4AD9E3F-8685-494E-A1F0-21D8F8BD9FFC}" sibTransId="{9F952608-6C5D-45BD-94BC-60479DDCB3BF}"/>
    <dgm:cxn modelId="{47905B90-10ED-47E6-AEC9-235AAAF3C2AA}" type="presOf" srcId="{38B3C13D-6906-4525-B89D-88DB584B2287}" destId="{423A64F4-949D-44D0-A1F2-AFA5B49F294A}" srcOrd="0" destOrd="0" presId="urn:microsoft.com/office/officeart/2008/layout/CircleAccentTimeline"/>
    <dgm:cxn modelId="{07D21260-29C0-438C-97D4-87A40FC009CD}" type="presOf" srcId="{F5093D88-8CC4-4378-834F-9561C5D27C8C}" destId="{DF59A11F-0141-492E-A05F-3E243113338C}" srcOrd="0" destOrd="0" presId="urn:microsoft.com/office/officeart/2008/layout/CircleAccentTimeline"/>
    <dgm:cxn modelId="{22EAFD5E-4239-475B-BDFC-BED7EAB49E93}" srcId="{EA117B8F-4B29-4103-9B0D-5425C12ED43B}" destId="{B78DF246-2ED8-496F-BE9E-D16BD809DD3C}" srcOrd="3" destOrd="0" parTransId="{3052CE40-16D2-433D-A44E-6809A3FF8A5F}" sibTransId="{4A6D8E8C-00E0-43C1-8F72-EF4FA009E771}"/>
    <dgm:cxn modelId="{CA355AAC-E3BA-4219-BA84-828A577A90C2}" type="presOf" srcId="{C33394C6-5F5F-4CF7-B80D-C6F2ADCAE317}" destId="{0216A5C0-ABB4-4499-9F89-B1F3624D8EDC}" srcOrd="0" destOrd="0" presId="urn:microsoft.com/office/officeart/2008/layout/CircleAccentTimeline"/>
    <dgm:cxn modelId="{ED59276D-DE40-4B35-B2BD-30CF12FB7E46}" srcId="{F5B06A2D-A66B-4E7D-97B7-D405DD7FF632}" destId="{BC27F702-7B03-4E6B-BEA9-4AC68C41943F}" srcOrd="1" destOrd="0" parTransId="{16CDE671-8A7F-41C4-A789-57717851D603}" sibTransId="{F75F3A63-9C17-433D-845C-6F90FC234DB2}"/>
    <dgm:cxn modelId="{B1BDE3F2-9BD7-4C05-A8BF-2126838CD9FB}" srcId="{EA117B8F-4B29-4103-9B0D-5425C12ED43B}" destId="{38B3C13D-6906-4525-B89D-88DB584B2287}" srcOrd="1" destOrd="0" parTransId="{00602039-E09C-4BC0-A3D6-0A2447C063DD}" sibTransId="{3814CC9A-DB66-49CF-9824-5D8D3469A189}"/>
    <dgm:cxn modelId="{BF21856D-042D-4EEC-A09C-E2808311B3BD}" type="presOf" srcId="{B78DF246-2ED8-496F-BE9E-D16BD809DD3C}" destId="{25CE1D00-A94A-4331-9007-60B314FCFD26}" srcOrd="0" destOrd="0" presId="urn:microsoft.com/office/officeart/2008/layout/CircleAccentTimeline"/>
    <dgm:cxn modelId="{11BE39B7-26A7-47D7-8E71-3EA0935772BB}" type="presParOf" srcId="{2BC1AE71-79B9-4AEA-8D29-9A366F546F16}" destId="{800F60CF-C602-4A01-99A5-21FA7745EA50}" srcOrd="0" destOrd="0" presId="urn:microsoft.com/office/officeart/2008/layout/CircleAccentTimeline"/>
    <dgm:cxn modelId="{289658CB-F88A-4ABD-9FE3-8CDBB8D5E3B2}" type="presParOf" srcId="{800F60CF-C602-4A01-99A5-21FA7745EA50}" destId="{5543AB52-2D07-4F8C-B03B-C13A95725103}" srcOrd="0" destOrd="0" presId="urn:microsoft.com/office/officeart/2008/layout/CircleAccentTimeline"/>
    <dgm:cxn modelId="{B36653DC-D7CB-4BC0-89EB-0037D6E3E75C}" type="presParOf" srcId="{800F60CF-C602-4A01-99A5-21FA7745EA50}" destId="{A81325A3-E736-424D-BBE9-F5A7CEEFDB08}" srcOrd="1" destOrd="0" presId="urn:microsoft.com/office/officeart/2008/layout/CircleAccentTimeline"/>
    <dgm:cxn modelId="{C76B3F7B-E099-40A1-B433-4DF4998D0B4A}" type="presParOf" srcId="{800F60CF-C602-4A01-99A5-21FA7745EA50}" destId="{84748A92-6DE6-4DC7-8007-4F95F40AAAB1}" srcOrd="2" destOrd="0" presId="urn:microsoft.com/office/officeart/2008/layout/CircleAccentTimeline"/>
    <dgm:cxn modelId="{15CEC288-D99A-4E5C-B1A5-3F3690A67000}" type="presParOf" srcId="{2BC1AE71-79B9-4AEA-8D29-9A366F546F16}" destId="{34609E86-2BED-4997-BEA5-CBF7A0AAC7EA}" srcOrd="1" destOrd="0" presId="urn:microsoft.com/office/officeart/2008/layout/CircleAccentTimeline"/>
    <dgm:cxn modelId="{FFB41CA4-4E7B-425F-8178-1D71D273111A}" type="presParOf" srcId="{2BC1AE71-79B9-4AEA-8D29-9A366F546F16}" destId="{73466BC4-8631-4E55-9582-A47732FB776F}" srcOrd="2" destOrd="0" presId="urn:microsoft.com/office/officeart/2008/layout/CircleAccentTimeline"/>
    <dgm:cxn modelId="{A1CA061A-5E57-4D7D-8399-43C60937C83F}" type="presParOf" srcId="{2BC1AE71-79B9-4AEA-8D29-9A366F546F16}" destId="{327C934F-A5AB-416F-9507-E0EF343545C4}" srcOrd="3" destOrd="0" presId="urn:microsoft.com/office/officeart/2008/layout/CircleAccentTimeline"/>
    <dgm:cxn modelId="{451BC0BD-5768-4ED2-8E86-835C268DD15F}" type="presParOf" srcId="{2BC1AE71-79B9-4AEA-8D29-9A366F546F16}" destId="{542AD63A-6ED7-414B-A7A0-BBDAAA31A747}" srcOrd="4" destOrd="0" presId="urn:microsoft.com/office/officeart/2008/layout/CircleAccentTimeline"/>
    <dgm:cxn modelId="{020C4647-DA09-4279-AAA9-F6F2CEB593D2}" type="presParOf" srcId="{542AD63A-6ED7-414B-A7A0-BBDAAA31A747}" destId="{2A233FB4-4B9D-41E0-A145-9D3A0367F432}" srcOrd="0" destOrd="0" presId="urn:microsoft.com/office/officeart/2008/layout/CircleAccentTimeline"/>
    <dgm:cxn modelId="{7A37A35A-3F92-475F-9405-E3C129DDE478}" type="presParOf" srcId="{542AD63A-6ED7-414B-A7A0-BBDAAA31A747}" destId="{DF59A11F-0141-492E-A05F-3E243113338C}" srcOrd="1" destOrd="0" presId="urn:microsoft.com/office/officeart/2008/layout/CircleAccentTimeline"/>
    <dgm:cxn modelId="{34C9C592-13BE-4955-A091-6650A8921E04}" type="presParOf" srcId="{542AD63A-6ED7-414B-A7A0-BBDAAA31A747}" destId="{0FB43035-81C1-471C-9219-968682F5CCDB}" srcOrd="2" destOrd="0" presId="urn:microsoft.com/office/officeart/2008/layout/CircleAccentTimeline"/>
    <dgm:cxn modelId="{5C28B656-49CB-42C5-AD9D-49F5E09525FA}" type="presParOf" srcId="{2BC1AE71-79B9-4AEA-8D29-9A366F546F16}" destId="{9795195A-4E36-49C5-8CF3-DE88AE826008}" srcOrd="5" destOrd="0" presId="urn:microsoft.com/office/officeart/2008/layout/CircleAccentTimeline"/>
    <dgm:cxn modelId="{81159100-0B1E-442D-9A1D-78F61944B71C}" type="presParOf" srcId="{2BC1AE71-79B9-4AEA-8D29-9A366F546F16}" destId="{15BB0099-5407-4B0B-8E46-1614FC4139A7}" srcOrd="6" destOrd="0" presId="urn:microsoft.com/office/officeart/2008/layout/CircleAccentTimeline"/>
    <dgm:cxn modelId="{146EC01C-0776-4EAD-8459-026BECBF69C2}" type="presParOf" srcId="{2BC1AE71-79B9-4AEA-8D29-9A366F546F16}" destId="{8514A885-F929-421A-A329-26932DD74B9E}" srcOrd="7" destOrd="0" presId="urn:microsoft.com/office/officeart/2008/layout/CircleAccentTimeline"/>
    <dgm:cxn modelId="{173D65AA-5D35-4D23-90B9-8E0C69BCE0EB}" type="presParOf" srcId="{2BC1AE71-79B9-4AEA-8D29-9A366F546F16}" destId="{AD2D9463-A909-464C-A171-671186E4DEDE}" srcOrd="8" destOrd="0" presId="urn:microsoft.com/office/officeart/2008/layout/CircleAccentTimeline"/>
    <dgm:cxn modelId="{54315FA6-81A2-4E16-9EAD-C0F5E967249B}" type="presParOf" srcId="{AD2D9463-A909-464C-A171-671186E4DEDE}" destId="{A70591BC-160A-4B4D-8D52-11EA9F9E58EC}" srcOrd="0" destOrd="0" presId="urn:microsoft.com/office/officeart/2008/layout/CircleAccentTimeline"/>
    <dgm:cxn modelId="{FD0225AF-3BC7-427D-8CDC-F815D61170E1}" type="presParOf" srcId="{AD2D9463-A909-464C-A171-671186E4DEDE}" destId="{1EC97DF3-B5A5-4741-87AE-015098F4ADC4}" srcOrd="1" destOrd="0" presId="urn:microsoft.com/office/officeart/2008/layout/CircleAccentTimeline"/>
    <dgm:cxn modelId="{AC70613A-A636-4426-9F99-C90C23A5CB82}" type="presParOf" srcId="{AD2D9463-A909-464C-A171-671186E4DEDE}" destId="{0C4B4215-B99C-4ECC-9179-9E23EC84AB9B}" srcOrd="2" destOrd="0" presId="urn:microsoft.com/office/officeart/2008/layout/CircleAccentTimeline"/>
    <dgm:cxn modelId="{DDBAEA5C-50D3-4F83-ABEA-B627964A1AA2}" type="presParOf" srcId="{2BC1AE71-79B9-4AEA-8D29-9A366F546F16}" destId="{78A68DC0-5E2E-445C-9DEE-698D07C26D99}" srcOrd="9" destOrd="0" presId="urn:microsoft.com/office/officeart/2008/layout/CircleAccentTimeline"/>
    <dgm:cxn modelId="{9297143B-A231-447D-B5C7-46A69C908478}" type="presParOf" srcId="{2BC1AE71-79B9-4AEA-8D29-9A366F546F16}" destId="{8ADCAFA5-2467-44F1-BB79-0375E329459D}" srcOrd="10" destOrd="0" presId="urn:microsoft.com/office/officeart/2008/layout/CircleAccentTimeline"/>
    <dgm:cxn modelId="{79E791AF-3FBC-4348-8E81-997D1F9E8C0C}" type="presParOf" srcId="{2BC1AE71-79B9-4AEA-8D29-9A366F546F16}" destId="{6CA75B26-3046-48BF-98B9-F8FD8F8D39CB}" srcOrd="11" destOrd="0" presId="urn:microsoft.com/office/officeart/2008/layout/CircleAccentTimeline"/>
    <dgm:cxn modelId="{1B583865-123F-4331-B88D-549C4FE80DF6}" type="presParOf" srcId="{6CA75B26-3046-48BF-98B9-F8FD8F8D39CB}" destId="{126546C3-46DA-41EE-9398-D15D0A0158C6}" srcOrd="0" destOrd="0" presId="urn:microsoft.com/office/officeart/2008/layout/CircleAccentTimeline"/>
    <dgm:cxn modelId="{06458D21-D9EB-45F6-A421-21A42640CCED}" type="presParOf" srcId="{6CA75B26-3046-48BF-98B9-F8FD8F8D39CB}" destId="{423A64F4-949D-44D0-A1F2-AFA5B49F294A}" srcOrd="1" destOrd="0" presId="urn:microsoft.com/office/officeart/2008/layout/CircleAccentTimeline"/>
    <dgm:cxn modelId="{4E51AFAD-F1F9-4350-B4D1-FD8E0BD0DC74}" type="presParOf" srcId="{6CA75B26-3046-48BF-98B9-F8FD8F8D39CB}" destId="{EDE70770-3320-421C-BC0F-582013702208}" srcOrd="2" destOrd="0" presId="urn:microsoft.com/office/officeart/2008/layout/CircleAccentTimeline"/>
    <dgm:cxn modelId="{2964D820-D697-4E23-B4AF-A60DBCCD1880}" type="presParOf" srcId="{2BC1AE71-79B9-4AEA-8D29-9A366F546F16}" destId="{DD77D43A-493B-4526-8BE9-037637B22A6A}" srcOrd="12" destOrd="0" presId="urn:microsoft.com/office/officeart/2008/layout/CircleAccentTimeline"/>
    <dgm:cxn modelId="{8E7EC198-E1D6-43A1-9110-B14878CB3C27}" type="presParOf" srcId="{2BC1AE71-79B9-4AEA-8D29-9A366F546F16}" destId="{2A5124DB-213E-443A-9FB2-10639CABDE39}" srcOrd="13" destOrd="0" presId="urn:microsoft.com/office/officeart/2008/layout/CircleAccentTimeline"/>
    <dgm:cxn modelId="{A6AE9A35-7AB7-4C1F-9FD9-E4DE19425CD1}" type="presParOf" srcId="{2BC1AE71-79B9-4AEA-8D29-9A366F546F16}" destId="{CF5E2B52-0867-4761-BE7B-7BCDA2103064}" srcOrd="14" destOrd="0" presId="urn:microsoft.com/office/officeart/2008/layout/CircleAccentTimeline"/>
    <dgm:cxn modelId="{17BAE4D6-C203-43DC-8AE2-2FE95CD8BE3D}" type="presParOf" srcId="{CF5E2B52-0867-4761-BE7B-7BCDA2103064}" destId="{EB3E6FAF-31E4-44E5-917D-EED5C7E218E8}" srcOrd="0" destOrd="0" presId="urn:microsoft.com/office/officeart/2008/layout/CircleAccentTimeline"/>
    <dgm:cxn modelId="{F386AA30-D9BD-4EBC-A687-B6E796D756E5}" type="presParOf" srcId="{CF5E2B52-0867-4761-BE7B-7BCDA2103064}" destId="{0216A5C0-ABB4-4499-9F89-B1F3624D8EDC}" srcOrd="1" destOrd="0" presId="urn:microsoft.com/office/officeart/2008/layout/CircleAccentTimeline"/>
    <dgm:cxn modelId="{F5FDFB56-2D9A-4F9F-8BEC-F91A13319C57}" type="presParOf" srcId="{CF5E2B52-0867-4761-BE7B-7BCDA2103064}" destId="{AEA2EA29-A42A-4038-9087-6001325974EE}" srcOrd="2" destOrd="0" presId="urn:microsoft.com/office/officeart/2008/layout/CircleAccentTimeline"/>
    <dgm:cxn modelId="{0FB4F0F0-5139-4DC4-9892-24523F30050B}" type="presParOf" srcId="{2BC1AE71-79B9-4AEA-8D29-9A366F546F16}" destId="{E8DD778B-B1C6-4AEA-8998-B2917D56E4D0}" srcOrd="15" destOrd="0" presId="urn:microsoft.com/office/officeart/2008/layout/CircleAccentTimeline"/>
    <dgm:cxn modelId="{04A86D90-F506-4D20-A231-FEE0D9D7A30F}" type="presParOf" srcId="{2BC1AE71-79B9-4AEA-8D29-9A366F546F16}" destId="{3FA64528-2886-4E32-AE74-C28FE219FAD1}" srcOrd="16" destOrd="0" presId="urn:microsoft.com/office/officeart/2008/layout/CircleAccentTimeline"/>
    <dgm:cxn modelId="{EBD2EF92-70D9-4070-AC75-BE0DD3992A5B}" type="presParOf" srcId="{2BC1AE71-79B9-4AEA-8D29-9A366F546F16}" destId="{E9472A5C-D496-4D18-9D79-DCCD537CBE8D}" srcOrd="17" destOrd="0" presId="urn:microsoft.com/office/officeart/2008/layout/CircleAccentTimeline"/>
    <dgm:cxn modelId="{85636862-DDEE-4F53-A2F9-B62BF9BC8C04}" type="presParOf" srcId="{E9472A5C-D496-4D18-9D79-DCCD537CBE8D}" destId="{AAEADC4B-B393-4761-83DF-2AB8F9524065}" srcOrd="0" destOrd="0" presId="urn:microsoft.com/office/officeart/2008/layout/CircleAccentTimeline"/>
    <dgm:cxn modelId="{80AEC402-3F3A-41A2-8319-6716D5BCBD48}" type="presParOf" srcId="{E9472A5C-D496-4D18-9D79-DCCD537CBE8D}" destId="{25CE1D00-A94A-4331-9007-60B314FCFD26}" srcOrd="1" destOrd="0" presId="urn:microsoft.com/office/officeart/2008/layout/CircleAccentTimeline"/>
    <dgm:cxn modelId="{8589F1A0-98E8-4EDC-82A5-828A8F595AC8}" type="presParOf" srcId="{E9472A5C-D496-4D18-9D79-DCCD537CBE8D}" destId="{B7D0C436-8431-4149-B086-DBE4D8462BD8}" srcOrd="2" destOrd="0" presId="urn:microsoft.com/office/officeart/2008/layout/CircleAccentTimeline"/>
    <dgm:cxn modelId="{4CDB1E93-4666-43A7-9489-F04905FAB932}" type="presParOf" srcId="{2BC1AE71-79B9-4AEA-8D29-9A366F546F16}" destId="{5791023A-34CB-464C-A135-4CE58200881A}" srcOrd="18" destOrd="0" presId="urn:microsoft.com/office/officeart/2008/layout/CircleAccentTimeline"/>
    <dgm:cxn modelId="{65B66CA3-C478-4A93-9D99-27AE8F140603}" type="presParOf" srcId="{2BC1AE71-79B9-4AEA-8D29-9A366F546F16}" destId="{0989BECA-3857-4BE4-ABCE-8F6386E28E42}" srcOrd="1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7214C-8E69-44CE-9AC0-323766078A12}">
      <dsp:nvSpPr>
        <dsp:cNvPr id="0" name=""/>
        <dsp:cNvSpPr/>
      </dsp:nvSpPr>
      <dsp:spPr>
        <a:xfrm>
          <a:off x="354806" y="51887"/>
          <a:ext cx="709612" cy="70961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FFDE7-AC17-4938-8D13-1C3BDB528F08}">
      <dsp:nvSpPr>
        <dsp:cNvPr id="0" name=""/>
        <dsp:cNvSpPr/>
      </dsp:nvSpPr>
      <dsp:spPr>
        <a:xfrm>
          <a:off x="482536" y="428691"/>
          <a:ext cx="454152" cy="2341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82536" y="428691"/>
        <a:ext cx="454152" cy="234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3AB52-2D07-4F8C-B03B-C13A95725103}">
      <dsp:nvSpPr>
        <dsp:cNvPr id="0" name=""/>
        <dsp:cNvSpPr/>
      </dsp:nvSpPr>
      <dsp:spPr>
        <a:xfrm>
          <a:off x="1105" y="1287345"/>
          <a:ext cx="771546" cy="77154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325A3-E736-424D-BBE9-F5A7CEEFDB08}">
      <dsp:nvSpPr>
        <dsp:cNvPr id="0" name=""/>
        <dsp:cNvSpPr/>
      </dsp:nvSpPr>
      <dsp:spPr>
        <a:xfrm rot="17700000">
          <a:off x="272963" y="658376"/>
          <a:ext cx="959118" cy="46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0" rIns="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Computer Organization</a:t>
          </a:r>
          <a:endParaRPr lang="en-US" sz="1100" kern="1200" dirty="0"/>
        </a:p>
      </dsp:txBody>
      <dsp:txXfrm>
        <a:off x="272963" y="658376"/>
        <a:ext cx="959118" cy="462221"/>
      </dsp:txXfrm>
    </dsp:sp>
    <dsp:sp modelId="{2A233FB4-4B9D-41E0-A145-9D3A0367F432}">
      <dsp:nvSpPr>
        <dsp:cNvPr id="0" name=""/>
        <dsp:cNvSpPr/>
      </dsp:nvSpPr>
      <dsp:spPr>
        <a:xfrm>
          <a:off x="830767" y="1472877"/>
          <a:ext cx="400481" cy="400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9A11F-0141-492E-A05F-3E243113338C}">
      <dsp:nvSpPr>
        <dsp:cNvPr id="0" name=""/>
        <dsp:cNvSpPr/>
      </dsp:nvSpPr>
      <dsp:spPr>
        <a:xfrm rot="17700000">
          <a:off x="356451" y="2030285"/>
          <a:ext cx="829682" cy="40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Assembly Language Programming</a:t>
          </a:r>
          <a:endParaRPr lang="en-US" sz="900" kern="1200" dirty="0"/>
        </a:p>
      </dsp:txBody>
      <dsp:txXfrm>
        <a:off x="356451" y="2030285"/>
        <a:ext cx="829682" cy="400041"/>
      </dsp:txXfrm>
    </dsp:sp>
    <dsp:sp modelId="{0FB43035-81C1-471C-9219-968682F5CCDB}">
      <dsp:nvSpPr>
        <dsp:cNvPr id="0" name=""/>
        <dsp:cNvSpPr/>
      </dsp:nvSpPr>
      <dsp:spPr>
        <a:xfrm rot="17700000">
          <a:off x="875882" y="915910"/>
          <a:ext cx="829682" cy="40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591BC-160A-4B4D-8D52-11EA9F9E58EC}">
      <dsp:nvSpPr>
        <dsp:cNvPr id="0" name=""/>
        <dsp:cNvSpPr/>
      </dsp:nvSpPr>
      <dsp:spPr>
        <a:xfrm>
          <a:off x="1289303" y="1472877"/>
          <a:ext cx="400481" cy="400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97DF3-B5A5-4741-87AE-015098F4ADC4}">
      <dsp:nvSpPr>
        <dsp:cNvPr id="0" name=""/>
        <dsp:cNvSpPr/>
      </dsp:nvSpPr>
      <dsp:spPr>
        <a:xfrm rot="17700000">
          <a:off x="814987" y="2030285"/>
          <a:ext cx="829682" cy="40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14987" y="2030285"/>
        <a:ext cx="829682" cy="400041"/>
      </dsp:txXfrm>
    </dsp:sp>
    <dsp:sp modelId="{0C4B4215-B99C-4ECC-9179-9E23EC84AB9B}">
      <dsp:nvSpPr>
        <dsp:cNvPr id="0" name=""/>
        <dsp:cNvSpPr/>
      </dsp:nvSpPr>
      <dsp:spPr>
        <a:xfrm rot="17700000">
          <a:off x="1334418" y="915910"/>
          <a:ext cx="829682" cy="40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546C3-46DA-41EE-9398-D15D0A0158C6}">
      <dsp:nvSpPr>
        <dsp:cNvPr id="0" name=""/>
        <dsp:cNvSpPr/>
      </dsp:nvSpPr>
      <dsp:spPr>
        <a:xfrm>
          <a:off x="1747900" y="1287345"/>
          <a:ext cx="771546" cy="77154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A64F4-949D-44D0-A1F2-AFA5B49F294A}">
      <dsp:nvSpPr>
        <dsp:cNvPr id="0" name=""/>
        <dsp:cNvSpPr/>
      </dsp:nvSpPr>
      <dsp:spPr>
        <a:xfrm rot="17700000">
          <a:off x="2019759" y="658376"/>
          <a:ext cx="959118" cy="46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0" rIns="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Object Oriented Programming</a:t>
          </a:r>
          <a:endParaRPr lang="en-US" sz="1100" kern="1200" dirty="0"/>
        </a:p>
      </dsp:txBody>
      <dsp:txXfrm>
        <a:off x="2019759" y="658376"/>
        <a:ext cx="959118" cy="462221"/>
      </dsp:txXfrm>
    </dsp:sp>
    <dsp:sp modelId="{EB3E6FAF-31E4-44E5-917D-EED5C7E218E8}">
      <dsp:nvSpPr>
        <dsp:cNvPr id="0" name=""/>
        <dsp:cNvSpPr/>
      </dsp:nvSpPr>
      <dsp:spPr>
        <a:xfrm>
          <a:off x="2577625" y="1287345"/>
          <a:ext cx="771546" cy="77154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6A5C0-ABB4-4499-9F89-B1F3624D8EDC}">
      <dsp:nvSpPr>
        <dsp:cNvPr id="0" name=""/>
        <dsp:cNvSpPr/>
      </dsp:nvSpPr>
      <dsp:spPr>
        <a:xfrm rot="17700000">
          <a:off x="2849483" y="658376"/>
          <a:ext cx="959118" cy="46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0" rIns="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Intermediate Programming</a:t>
          </a:r>
          <a:endParaRPr lang="en-US" sz="1100" kern="1200" dirty="0"/>
        </a:p>
      </dsp:txBody>
      <dsp:txXfrm>
        <a:off x="2849483" y="658376"/>
        <a:ext cx="959118" cy="462221"/>
      </dsp:txXfrm>
    </dsp:sp>
    <dsp:sp modelId="{AAEADC4B-B393-4761-83DF-2AB8F9524065}">
      <dsp:nvSpPr>
        <dsp:cNvPr id="0" name=""/>
        <dsp:cNvSpPr/>
      </dsp:nvSpPr>
      <dsp:spPr>
        <a:xfrm>
          <a:off x="3407349" y="1287345"/>
          <a:ext cx="771546" cy="77154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E1D00-A94A-4331-9007-60B314FCFD26}">
      <dsp:nvSpPr>
        <dsp:cNvPr id="0" name=""/>
        <dsp:cNvSpPr/>
      </dsp:nvSpPr>
      <dsp:spPr>
        <a:xfrm rot="17700000">
          <a:off x="3679207" y="658376"/>
          <a:ext cx="959118" cy="46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0" rIns="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Intro to Computers and Programming</a:t>
          </a:r>
          <a:endParaRPr lang="en-US" sz="1100" kern="1200" dirty="0"/>
        </a:p>
      </dsp:txBody>
      <dsp:txXfrm>
        <a:off x="3679207" y="658376"/>
        <a:ext cx="959118" cy="462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416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7" idx="2"/>
          </p:cNvCxnSpPr>
          <p:nvPr userDrawn="1"/>
        </p:nvCxnSpPr>
        <p:spPr>
          <a:xfrm>
            <a:off x="3429000" y="0"/>
            <a:ext cx="0" cy="141642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E2-2342-4CA1-B67B-6DB90EA7396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5AB8-F810-48C6-82F5-C22F9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E2-2342-4CA1-B67B-6DB90EA7396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5AB8-F810-48C6-82F5-C22F9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E2-2342-4CA1-B67B-6DB90EA7396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5AB8-F810-48C6-82F5-C22F9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4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E2-2342-4CA1-B67B-6DB90EA7396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5AB8-F810-48C6-82F5-C22F9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E2-2342-4CA1-B67B-6DB90EA7396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5AB8-F810-48C6-82F5-C22F9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E2-2342-4CA1-B67B-6DB90EA7396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5AB8-F810-48C6-82F5-C22F9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E2-2342-4CA1-B67B-6DB90EA7396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5AB8-F810-48C6-82F5-C22F9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E2-2342-4CA1-B67B-6DB90EA7396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5AB8-F810-48C6-82F5-C22F9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E2-2342-4CA1-B67B-6DB90EA7396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5AB8-F810-48C6-82F5-C22F9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E2-2342-4CA1-B67B-6DB90EA7396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5AB8-F810-48C6-82F5-C22F9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F66E2-2342-4CA1-B67B-6DB90EA7396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5AB8-F810-48C6-82F5-C22F9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2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Layout" Target="../diagrams/layout2.xml"/><Relationship Id="rId3" Type="http://schemas.openxmlformats.org/officeDocument/2006/relationships/hyperlink" Target="mailto:mail@rynrogers.org" TargetMode="External"/><Relationship Id="rId7" Type="http://schemas.openxmlformats.org/officeDocument/2006/relationships/diagramQuickStyle" Target="../diagrams/quickStyle1.xml"/><Relationship Id="rId12" Type="http://schemas.openxmlformats.org/officeDocument/2006/relationships/diagramData" Target="../diagrams/data2.xml"/><Relationship Id="rId2" Type="http://schemas.openxmlformats.org/officeDocument/2006/relationships/image" Target="../media/image1.jpeg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3.png"/><Relationship Id="rId5" Type="http://schemas.openxmlformats.org/officeDocument/2006/relationships/diagramData" Target="../diagrams/data1.xml"/><Relationship Id="rId15" Type="http://schemas.openxmlformats.org/officeDocument/2006/relationships/diagramColors" Target="../diagrams/colors2.xml"/><Relationship Id="rId10" Type="http://schemas.openxmlformats.org/officeDocument/2006/relationships/chart" Target="../charts/chart1.xml"/><Relationship Id="rId4" Type="http://schemas.openxmlformats.org/officeDocument/2006/relationships/hyperlink" Target="http://www.ryanrogers.org/" TargetMode="External"/><Relationship Id="rId9" Type="http://schemas.microsoft.com/office/2007/relationships/diagramDrawing" Target="../diagrams/drawing1.xml"/><Relationship Id="rId1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839" y="171586"/>
            <a:ext cx="181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Lucida Sans Unicode" panose="020B0602030504020204" pitchFamily="34" charset="0"/>
                <a:ea typeface="SimHei" panose="02010609060101010101" pitchFamily="49" charset="-122"/>
                <a:cs typeface="Lucida Sans Unicode" panose="020B0602030504020204" pitchFamily="34" charset="0"/>
              </a:rPr>
              <a:t>RYAN</a:t>
            </a:r>
          </a:p>
          <a:p>
            <a:pPr algn="l"/>
            <a:r>
              <a:rPr lang="en-US" sz="2400" b="0" dirty="0" smtClean="0">
                <a:solidFill>
                  <a:srgbClr val="0070C0"/>
                </a:solidFill>
                <a:latin typeface="Lucida Sans Unicode" panose="020B0602030504020204" pitchFamily="34" charset="0"/>
                <a:ea typeface="SimHei" panose="02010609060101010101" pitchFamily="49" charset="-122"/>
                <a:cs typeface="Lucida Sans Unicode" panose="020B0602030504020204" pitchFamily="34" charset="0"/>
              </a:rPr>
              <a:t>ROGERS</a:t>
            </a:r>
          </a:p>
          <a:p>
            <a:pPr algn="l"/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ea typeface="SimHei" panose="02010609060101010101" pitchFamily="49" charset="-122"/>
                <a:cs typeface="Lucida Sans Unicode" panose="020B0602030504020204" pitchFamily="34" charset="0"/>
              </a:rPr>
              <a:t>RESUME</a:t>
            </a:r>
          </a:p>
          <a:p>
            <a:pPr algn="l"/>
            <a:endParaRPr lang="en-US" b="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41" y="181428"/>
            <a:ext cx="889003" cy="1250160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64744" y="181428"/>
            <a:ext cx="25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 smtClean="0">
                <a:latin typeface="Lucida Sans Unicode" panose="020B0602030504020204" pitchFamily="34" charset="0"/>
                <a:ea typeface="SimHei" panose="02010609060101010101" pitchFamily="49" charset="-122"/>
                <a:cs typeface="Lucida Sans Unicode" panose="020B0602030504020204" pitchFamily="34" charset="0"/>
              </a:rPr>
              <a:t>MOBILE:  512-934-0813</a:t>
            </a:r>
          </a:p>
          <a:p>
            <a:pPr algn="l"/>
            <a:r>
              <a:rPr lang="en-US" sz="1000" dirty="0" smtClean="0">
                <a:latin typeface="Lucida Sans Unicode" panose="020B0602030504020204" pitchFamily="34" charset="0"/>
                <a:ea typeface="SimHei" panose="02010609060101010101" pitchFamily="49" charset="-122"/>
                <a:cs typeface="Lucida Sans Unicode" panose="020B0602030504020204" pitchFamily="34" charset="0"/>
              </a:rPr>
              <a:t>E-MAIL:  </a:t>
            </a:r>
            <a:r>
              <a:rPr lang="en-US" sz="1000" dirty="0" smtClean="0">
                <a:latin typeface="Lucida Sans Unicode" panose="020B0602030504020204" pitchFamily="34" charset="0"/>
                <a:ea typeface="SimHei" panose="02010609060101010101" pitchFamily="49" charset="-122"/>
                <a:cs typeface="Lucida Sans Unicode" panose="020B0602030504020204" pitchFamily="34" charset="0"/>
                <a:hlinkClick r:id="rId3"/>
              </a:rPr>
              <a:t>mail@rynrogers.org</a:t>
            </a:r>
            <a:endParaRPr lang="en-US" sz="1000" dirty="0" smtClean="0">
              <a:latin typeface="Lucida Sans Unicode" panose="020B0602030504020204" pitchFamily="34" charset="0"/>
              <a:ea typeface="SimHei" panose="02010609060101010101" pitchFamily="49" charset="-122"/>
              <a:cs typeface="Lucida Sans Unicode" panose="020B0602030504020204" pitchFamily="34" charset="0"/>
            </a:endParaRPr>
          </a:p>
          <a:p>
            <a:pPr algn="l"/>
            <a:r>
              <a:rPr lang="en-US" sz="1000" b="0" dirty="0" smtClean="0">
                <a:latin typeface="Lucida Sans Unicode" panose="020B0602030504020204" pitchFamily="34" charset="0"/>
                <a:ea typeface="SimHei" panose="02010609060101010101" pitchFamily="49" charset="-122"/>
                <a:cs typeface="Lucida Sans Unicode" panose="020B0602030504020204" pitchFamily="34" charset="0"/>
              </a:rPr>
              <a:t>WEBSITE:  </a:t>
            </a:r>
            <a:r>
              <a:rPr lang="en-US" sz="1000" b="0" dirty="0" smtClean="0">
                <a:latin typeface="Lucida Sans Unicode" panose="020B0602030504020204" pitchFamily="34" charset="0"/>
                <a:ea typeface="SimHei" panose="02010609060101010101" pitchFamily="49" charset="-122"/>
                <a:cs typeface="Lucida Sans Unicode" panose="020B0602030504020204" pitchFamily="34" charset="0"/>
                <a:hlinkClick r:id="rId4"/>
              </a:rPr>
              <a:t>www.ryanrogers.org</a:t>
            </a:r>
            <a:endParaRPr lang="en-US" sz="1000" b="0" dirty="0" smtClean="0">
              <a:latin typeface="Lucida Sans Unicode" panose="020B0602030504020204" pitchFamily="34" charset="0"/>
              <a:ea typeface="SimHei" panose="02010609060101010101" pitchFamily="49" charset="-122"/>
              <a:cs typeface="Lucida Sans Unicode" panose="020B0602030504020204" pitchFamily="34" charset="0"/>
            </a:endParaRPr>
          </a:p>
          <a:p>
            <a:pPr algn="l"/>
            <a:r>
              <a:rPr lang="en-US" sz="1000" dirty="0" smtClean="0">
                <a:latin typeface="Lucida Sans Unicode" panose="020B0602030504020204" pitchFamily="34" charset="0"/>
                <a:ea typeface="SimHei" panose="02010609060101010101" pitchFamily="49" charset="-122"/>
                <a:cs typeface="Lucida Sans Unicode" panose="020B0602030504020204" pitchFamily="34" charset="0"/>
              </a:rPr>
              <a:t>GITHUB:  ENTER URL HERE</a:t>
            </a:r>
          </a:p>
          <a:p>
            <a:pPr algn="l"/>
            <a:r>
              <a:rPr lang="en-US" sz="1000" b="0" dirty="0" smtClean="0">
                <a:latin typeface="Lucida Sans Unicode" panose="020B0602030504020204" pitchFamily="34" charset="0"/>
                <a:ea typeface="SimHei" panose="02010609060101010101" pitchFamily="49" charset="-122"/>
                <a:cs typeface="Lucida Sans Unicode" panose="020B0602030504020204" pitchFamily="34" charset="0"/>
              </a:rPr>
              <a:t>LINKEDIN ENTER URL</a:t>
            </a:r>
          </a:p>
          <a:p>
            <a:pPr algn="l"/>
            <a:r>
              <a:rPr lang="en-US" sz="1000" dirty="0" smtClean="0">
                <a:latin typeface="Lucida Sans Unicode" panose="020B0602030504020204" pitchFamily="34" charset="0"/>
                <a:ea typeface="SimHei" panose="02010609060101010101" pitchFamily="49" charset="-122"/>
                <a:cs typeface="Lucida Sans Unicode" panose="020B0602030504020204" pitchFamily="34" charset="0"/>
              </a:rPr>
              <a:t>CODECADMEY:  ENTER URL</a:t>
            </a:r>
            <a:endParaRPr lang="en-US" sz="1000" b="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248150"/>
            <a:ext cx="4743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Setup mobile </a:t>
            </a:r>
            <a:r>
              <a:rPr lang="en-US" sz="1000" dirty="0" err="1"/>
              <a:t>wifi</a:t>
            </a:r>
            <a:r>
              <a:rPr lang="en-US" sz="1000" dirty="0"/>
              <a:t>.</a:t>
            </a:r>
          </a:p>
          <a:p>
            <a:r>
              <a:rPr lang="en-US" sz="1000" dirty="0"/>
              <a:t>Setup website.</a:t>
            </a:r>
          </a:p>
          <a:p>
            <a:r>
              <a:rPr lang="en-US" sz="1000" dirty="0"/>
              <a:t>Learned and implemented SEO and got website to first on Google for business name.</a:t>
            </a:r>
          </a:p>
          <a:p>
            <a:r>
              <a:rPr lang="en-US" sz="1000" dirty="0"/>
              <a:t>Managed large excel documents and generated reports.</a:t>
            </a:r>
          </a:p>
          <a:p>
            <a:r>
              <a:rPr lang="en-US" sz="1000" dirty="0"/>
              <a:t>Balanced income and expenses for multiple users and accounts.</a:t>
            </a:r>
          </a:p>
          <a:p>
            <a:r>
              <a:rPr lang="en-US" sz="1000" dirty="0"/>
              <a:t>Created successful customized marketing campaigns and materials and tracked results.</a:t>
            </a:r>
          </a:p>
          <a:p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791572"/>
            <a:ext cx="4933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Computer Organization &amp; Assembly Language</a:t>
            </a:r>
          </a:p>
          <a:p>
            <a:r>
              <a:rPr lang="en-US" sz="1000" dirty="0" smtClean="0"/>
              <a:t>Object-Oriented Programming (Java)</a:t>
            </a:r>
          </a:p>
          <a:p>
            <a:r>
              <a:rPr lang="en-US" sz="1000" dirty="0" smtClean="0"/>
              <a:t>Intermediate Programming – (Data Structures &amp; C)</a:t>
            </a:r>
          </a:p>
          <a:p>
            <a:r>
              <a:rPr lang="en-US" sz="1000" dirty="0" smtClean="0"/>
              <a:t>Introduction to Computers &amp; Programming (Python)</a:t>
            </a:r>
          </a:p>
          <a:p>
            <a:r>
              <a:rPr lang="en-US" sz="1000" dirty="0" smtClean="0"/>
              <a:t>Computer Literacy</a:t>
            </a:r>
          </a:p>
          <a:p>
            <a:r>
              <a:rPr lang="en-US" sz="1000" dirty="0" smtClean="0"/>
              <a:t>Introduction to Computer Science &amp; Engineering (Game Maker)</a:t>
            </a:r>
          </a:p>
          <a:p>
            <a:r>
              <a:rPr lang="en-US" sz="1000" dirty="0" smtClean="0"/>
              <a:t>Introduction to Engineering</a:t>
            </a:r>
          </a:p>
          <a:p>
            <a:r>
              <a:rPr lang="en-US" sz="1000" dirty="0" smtClean="0"/>
              <a:t>(Led an interdisciplinary Engineering team of five in creating a bridge)</a:t>
            </a:r>
          </a:p>
          <a:p>
            <a:r>
              <a:rPr lang="en-US" sz="1000" dirty="0" smtClean="0"/>
              <a:t>Business &amp; Professional Communication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15901873"/>
              </p:ext>
            </p:extLst>
          </p:nvPr>
        </p:nvGraphicFramePr>
        <p:xfrm>
          <a:off x="-306616" y="820375"/>
          <a:ext cx="1419225" cy="81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334937281"/>
              </p:ext>
            </p:extLst>
          </p:nvPr>
        </p:nvGraphicFramePr>
        <p:xfrm>
          <a:off x="4374995" y="1994534"/>
          <a:ext cx="2295523" cy="155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3" name="Oval 12"/>
          <p:cNvSpPr/>
          <p:nvPr/>
        </p:nvSpPr>
        <p:spPr>
          <a:xfrm>
            <a:off x="4836957" y="360989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08407" y="360989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79857" y="360989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51307" y="360989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22757" y="360989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94207" y="360989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37107" y="3609895"/>
            <a:ext cx="127000" cy="120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08557" y="3609895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80007" y="3609895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23866" y="3547109"/>
            <a:ext cx="221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+mj-lt"/>
              </a:rPr>
              <a:t>MS Word, Excel, PowerPoint</a:t>
            </a:r>
            <a:endParaRPr lang="en-US" sz="1000" dirty="0"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36957" y="3793331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08407" y="3793331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79857" y="3793331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51307" y="3793331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757" y="3793331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94207" y="3793331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65657" y="3793331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37107" y="3793331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208557" y="3793331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80007" y="3793331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31352" y="3730545"/>
            <a:ext cx="2205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>
                <a:latin typeface="+mj-lt"/>
              </a:rPr>
              <a:t>InkScape</a:t>
            </a:r>
            <a:endParaRPr lang="en-US" sz="1000" dirty="0">
              <a:latin typeface="+mj-l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36957" y="396481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08407" y="396481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79857" y="396481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51307" y="396481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522757" y="396481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694207" y="396481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65657" y="396481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37107" y="3964815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80007" y="3963663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343564" y="3898416"/>
            <a:ext cx="2500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+mj-lt"/>
              </a:rPr>
              <a:t>Microsoft Visual Studio</a:t>
            </a:r>
            <a:endParaRPr lang="en-US" sz="1000" dirty="0"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836957" y="4140536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008407" y="4140536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79857" y="4140536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51307" y="4140536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22757" y="4140536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94207" y="4140536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65657" y="4140536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208557" y="4140536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80007" y="4140536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875300" y="4077750"/>
            <a:ext cx="1961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+mj-lt"/>
              </a:rPr>
              <a:t>Cloud 9</a:t>
            </a:r>
            <a:endParaRPr lang="en-US" sz="1000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865657" y="3609895"/>
            <a:ext cx="127000" cy="120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207538" y="3964815"/>
            <a:ext cx="127000" cy="120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037107" y="4148250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836957" y="4296984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008407" y="4296984"/>
            <a:ext cx="127000" cy="12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79857" y="4296984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351307" y="4296984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22757" y="4296984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94207" y="4296984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865657" y="4296984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208557" y="4296984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80007" y="4296984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875300" y="4234198"/>
            <a:ext cx="1961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+mj-lt"/>
              </a:rPr>
              <a:t>Object Oriented Design</a:t>
            </a:r>
            <a:endParaRPr lang="en-US" sz="1000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037107" y="4304698"/>
            <a:ext cx="127000" cy="120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856233" y="1414417"/>
            <a:ext cx="181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Lucida Sans Unicode" panose="020B0602030504020204" pitchFamily="34" charset="0"/>
                <a:ea typeface="SimHei" panose="02010609060101010101" pitchFamily="49" charset="-122"/>
                <a:cs typeface="Lucida Sans Unicode" panose="020B0602030504020204" pitchFamily="34" charset="0"/>
              </a:rPr>
              <a:t>ABOUT ME</a:t>
            </a:r>
            <a:endParaRPr lang="en-US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Lucida Sans Unicode" panose="020B0602030504020204" pitchFamily="34" charset="0"/>
              <a:ea typeface="SimHei" panose="02010609060101010101" pitchFamily="49" charset="-122"/>
              <a:cs typeface="Lucida Sans Unicode" panose="020B0602030504020204" pitchFamily="34" charset="0"/>
            </a:endParaRPr>
          </a:p>
          <a:p>
            <a:pPr algn="l"/>
            <a:endParaRPr lang="en-US" b="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0" y="7914146"/>
            <a:ext cx="1047142" cy="104714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52400" y="1648914"/>
            <a:ext cx="407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1000" dirty="0" smtClean="0"/>
              <a:t>EDUCATION:  EDUCATION The University of Texas at Arlington </a:t>
            </a:r>
            <a:r>
              <a:rPr lang="en-US" sz="1000" dirty="0" err="1" smtClean="0"/>
              <a:t>Arlington</a:t>
            </a:r>
            <a:r>
              <a:rPr lang="en-US" sz="1000" dirty="0" smtClean="0"/>
              <a:t>, TX Bachelor of Science in Computer Science, 3.7 Major GPA Expected Graduation 2017 Minor in Biology</a:t>
            </a:r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3441701582"/>
              </p:ext>
            </p:extLst>
          </p:nvPr>
        </p:nvGraphicFramePr>
        <p:xfrm>
          <a:off x="1871507" y="6390146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65930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194</Words>
  <Application>Microsoft Office PowerPoint</Application>
  <PresentationFormat>Letter Paper (8.5x11 in)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SimHei</vt:lpstr>
      <vt:lpstr>Arial</vt:lpstr>
      <vt:lpstr>Calibri</vt:lpstr>
      <vt:lpstr>Calibri Light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Chesler</dc:creator>
  <cp:lastModifiedBy>Trevor Chesler</cp:lastModifiedBy>
  <cp:revision>11</cp:revision>
  <dcterms:created xsi:type="dcterms:W3CDTF">2015-07-29T23:38:27Z</dcterms:created>
  <dcterms:modified xsi:type="dcterms:W3CDTF">2015-07-30T02:04:37Z</dcterms:modified>
</cp:coreProperties>
</file>