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17a38fd7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17a38fd7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3038f08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3038f08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17a38fd77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17a38fd77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17a38fd77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17a38fd77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Performance Computing Project Proposal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Trevor Corbin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- Genetic Algorithm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Genetic Algorithm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500"/>
              <a:t>Simulate natural selection</a:t>
            </a:r>
            <a:endParaRPr sz="15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500"/>
              <a:t>Each generation consists of a population of individuals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Most “fit” individuals mate and create offspring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Passes along genes	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Successive generations are closer to goal</a:t>
            </a:r>
            <a:endParaRPr sz="150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837" y="3341424"/>
            <a:ext cx="7738324" cy="149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- Genetic Algorithm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500"/>
              <a:t>Each generation has a fitness score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Ability to “compete”</a:t>
            </a:r>
            <a:endParaRPr sz="15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500"/>
              <a:t>Number of characters that don’t match input string</a:t>
            </a:r>
            <a:endParaRPr sz="15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500"/>
              <a:t>Genes with best fitness scores move on and crossover</a:t>
            </a:r>
            <a:endParaRPr sz="15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500"/>
              <a:t>Create new gene with better fitness score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Mutate offspring with random genes</a:t>
            </a:r>
            <a:endParaRPr sz="1500"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0728" y="2877700"/>
            <a:ext cx="5110871" cy="113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3781995"/>
            <a:ext cx="3526700" cy="1132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Being Used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 Studio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C++</a:t>
            </a:r>
            <a:endParaRPr sz="16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Creating basic UI in Command Line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Input string for program to simulate</a:t>
            </a:r>
            <a:endParaRPr sz="1500"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7048" y="1435288"/>
            <a:ext cx="3619750" cy="285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Fastest possible arrival at input string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Parallelize</a:t>
            </a:r>
            <a:r>
              <a:rPr lang="en" sz="1600"/>
              <a:t> as many functions as possible</a:t>
            </a:r>
            <a:endParaRPr sz="16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Selection - Find most “fit”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Crossover - Create offspring from two individuals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Mutate - Maintain diversity by adding random genes to offspring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