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207c885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207c885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207c88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207c88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207c885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207c885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207c88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207c88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207c88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207c88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207c885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207c885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207c885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207c885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207c88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207c88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207c88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207c88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d1b91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d1b91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207c885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207c885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Corbin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Numbers </a:t>
            </a: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ont.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Target string: </a:t>
            </a:r>
            <a:r>
              <a:rPr lang="en" sz="1300">
                <a:solidFill>
                  <a:srgbClr val="FF0000"/>
                </a:solidFill>
              </a:rPr>
              <a:t>Mid-Test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Unthreaded execution time: </a:t>
            </a:r>
            <a:r>
              <a:rPr lang="en" sz="1300">
                <a:solidFill>
                  <a:srgbClr val="FF0000"/>
                </a:solidFill>
              </a:rPr>
              <a:t>1805 milliseconds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Threaded execution time: </a:t>
            </a:r>
            <a:r>
              <a:rPr lang="en" sz="1300">
                <a:solidFill>
                  <a:srgbClr val="FF0000"/>
                </a:solidFill>
              </a:rPr>
              <a:t>1145 milliseconds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Improvement: </a:t>
            </a:r>
            <a:r>
              <a:rPr lang="en" sz="1300">
                <a:solidFill>
                  <a:srgbClr val="FF0000"/>
                </a:solidFill>
              </a:rPr>
              <a:t>36.57%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Target string: </a:t>
            </a:r>
            <a:r>
              <a:rPr lang="en" sz="1300">
                <a:solidFill>
                  <a:srgbClr val="FF0000"/>
                </a:solidFill>
              </a:rPr>
              <a:t>Tester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Unthreaded execution time: </a:t>
            </a:r>
            <a:r>
              <a:rPr lang="en" sz="1300">
                <a:solidFill>
                  <a:srgbClr val="FF0000"/>
                </a:solidFill>
              </a:rPr>
              <a:t>2315 milliseconds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Threaded execution time: </a:t>
            </a:r>
            <a:r>
              <a:rPr lang="en" sz="1300">
                <a:solidFill>
                  <a:srgbClr val="FF0000"/>
                </a:solidFill>
              </a:rPr>
              <a:t>1476 milliseconds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Improvement: </a:t>
            </a:r>
            <a:r>
              <a:rPr lang="en" sz="1300">
                <a:solidFill>
                  <a:srgbClr val="FF0000"/>
                </a:solidFill>
              </a:rPr>
              <a:t>36.24%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051" y="1728963"/>
            <a:ext cx="3431351" cy="1685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Numbers cont.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Target string: </a:t>
            </a:r>
            <a:r>
              <a:rPr lang="en" sz="1300">
                <a:solidFill>
                  <a:srgbClr val="FF0000"/>
                </a:solidFill>
              </a:rPr>
              <a:t>Test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Unthreaded execution time: </a:t>
            </a:r>
            <a:r>
              <a:rPr lang="en" sz="1300">
                <a:solidFill>
                  <a:srgbClr val="FF0000"/>
                </a:solidFill>
              </a:rPr>
              <a:t>920 milliseconds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Threaded execution time: </a:t>
            </a:r>
            <a:r>
              <a:rPr lang="en" sz="1300">
                <a:solidFill>
                  <a:srgbClr val="FF0000"/>
                </a:solidFill>
              </a:rPr>
              <a:t>646 milliseconds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Improvement: </a:t>
            </a:r>
            <a:r>
              <a:rPr lang="en" sz="1300">
                <a:solidFill>
                  <a:srgbClr val="FF0000"/>
                </a:solidFill>
              </a:rPr>
              <a:t>29.78%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700">
                <a:solidFill>
                  <a:srgbClr val="FFFFFF"/>
                </a:solidFill>
              </a:rPr>
              <a:t>Average improvement: </a:t>
            </a:r>
            <a:r>
              <a:rPr b="1" lang="en" sz="1700">
                <a:solidFill>
                  <a:srgbClr val="FF0000"/>
                </a:solidFill>
              </a:rPr>
              <a:t>33.31%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052" y="2129540"/>
            <a:ext cx="3431351" cy="88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Final Thoughts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500">
                <a:solidFill>
                  <a:srgbClr val="FFFFFF"/>
                </a:solidFill>
              </a:rPr>
              <a:t>Better grasp of threading programs</a:t>
            </a:r>
            <a:endParaRPr sz="15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More threads =/= better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Good </a:t>
            </a:r>
            <a:r>
              <a:rPr lang="en" sz="1300">
                <a:solidFill>
                  <a:srgbClr val="FFFFFF"/>
                </a:solidFill>
              </a:rPr>
              <a:t>opportunities</a:t>
            </a:r>
            <a:r>
              <a:rPr lang="en" sz="1300">
                <a:solidFill>
                  <a:srgbClr val="FFFFFF"/>
                </a:solidFill>
              </a:rPr>
              <a:t> for multi-threading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Identify program bottlenecks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Multi-threading can be fun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Refresher	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Genetic Algorithm</a:t>
            </a:r>
            <a:endParaRPr sz="15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Algorithm that simulates natural selection and evolution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Feed the program a string, program generates random string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Evolves through crossover and mutation to arrive at goal</a:t>
            </a:r>
            <a:endParaRPr sz="13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Major project goal is to increase speed at which program arrives at its goal</a:t>
            </a:r>
            <a:endParaRPr sz="15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Achieve this through </a:t>
            </a:r>
            <a:r>
              <a:rPr lang="en" sz="1300">
                <a:solidFill>
                  <a:srgbClr val="FFFFFF"/>
                </a:solidFill>
              </a:rPr>
              <a:t>parallelization</a:t>
            </a:r>
            <a:r>
              <a:rPr lang="en" sz="1300">
                <a:solidFill>
                  <a:srgbClr val="FFFFFF"/>
                </a:solidFill>
              </a:rPr>
              <a:t> of program functions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the Algorithm Works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Population of individuals is created</a:t>
            </a:r>
            <a:endParaRPr sz="15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Individual is built of genes (characters) to have a chromosome (string of characters) and has a fitness score (how close it is to the target)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Program started with 100, I changed it to 1,000,000 individuals</a:t>
            </a:r>
            <a:endParaRPr sz="13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Enters while loop that runs until correct string is found</a:t>
            </a:r>
            <a:endParaRPr sz="15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Sort population by fitness score (lower score = better)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Individual with best fitness score is the representative for that population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Top 10% of initial population move on to the next population (100,000 individuals per population from here on out)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356" r="594" t="0"/>
          <a:stretch/>
        </p:blipFill>
        <p:spPr>
          <a:xfrm>
            <a:off x="1544025" y="3787300"/>
            <a:ext cx="6055950" cy="1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Top 50% of the next population mate to produce offspring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Two random individuals are selected to crossover</a:t>
            </a:r>
            <a:endParaRPr sz="1300">
              <a:solidFill>
                <a:srgbClr val="FFFFFF"/>
              </a:solidFill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Generates random number for </a:t>
            </a:r>
            <a:r>
              <a:rPr lang="en" sz="1300">
                <a:solidFill>
                  <a:srgbClr val="FFFFFF"/>
                </a:solidFill>
              </a:rPr>
              <a:t>probability</a:t>
            </a:r>
            <a:endParaRPr sz="1300">
              <a:solidFill>
                <a:srgbClr val="FFFFFF"/>
              </a:solidFill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Iterates through each character in the two individuals</a:t>
            </a:r>
            <a:endParaRPr sz="1300">
              <a:solidFill>
                <a:srgbClr val="FFFFFF"/>
              </a:solidFill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If </a:t>
            </a:r>
            <a:r>
              <a:rPr lang="en" sz="1300">
                <a:solidFill>
                  <a:srgbClr val="FFFFFF"/>
                </a:solidFill>
              </a:rPr>
              <a:t>probability</a:t>
            </a:r>
            <a:r>
              <a:rPr lang="en" sz="1300">
                <a:solidFill>
                  <a:srgbClr val="FFFFFF"/>
                </a:solidFill>
              </a:rPr>
              <a:t> is less than 0.45, insert character from Parent 1 </a:t>
            </a:r>
            <a:r>
              <a:rPr lang="en" sz="1300">
                <a:solidFill>
                  <a:schemeClr val="lt1"/>
                </a:solidFill>
              </a:rPr>
              <a:t>to offspring</a:t>
            </a:r>
            <a:endParaRPr sz="1300">
              <a:solidFill>
                <a:schemeClr val="lt1"/>
              </a:solidFill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If probability is between 0.45 and 0.90, insert character from Parent 2 to offspring</a:t>
            </a:r>
            <a:endParaRPr sz="1300">
              <a:solidFill>
                <a:srgbClr val="FFFFFF"/>
              </a:solidFill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If probability is more than 0.90, insert random character to offspring</a:t>
            </a:r>
            <a:endParaRPr sz="1300">
              <a:solidFill>
                <a:srgbClr val="FFFFFF"/>
              </a:solidFill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Add offspring to new population</a:t>
            </a:r>
            <a:endParaRPr sz="13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Runs through this process until it arrives at target string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the Algorithm Works cont.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896475"/>
            <a:ext cx="4757401" cy="10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749" y="3896475"/>
            <a:ext cx="3239645" cy="10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Initial Ideas to Improve Speed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Parallelize any and all functions</a:t>
            </a:r>
            <a:endParaRPr sz="15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Create initial population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Create new generation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Calculate fitness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Crossover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Mutate genes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Steps to Improve - Failure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Results with everything parallelized were abysmal</a:t>
            </a:r>
            <a:endParaRPr sz="15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Program took at least 5x longer to execute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Initializing </a:t>
            </a:r>
            <a:r>
              <a:rPr lang="en" sz="1300">
                <a:solidFill>
                  <a:srgbClr val="FFFFFF"/>
                </a:solidFill>
              </a:rPr>
              <a:t>thousands</a:t>
            </a:r>
            <a:r>
              <a:rPr lang="en" sz="1300">
                <a:solidFill>
                  <a:srgbClr val="FFFFFF"/>
                </a:solidFill>
              </a:rPr>
              <a:t> of threads threads every second brought program to a halt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More threads =/= better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Calculating fitness, crossover, and mutation had very little impact on performance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Trying to </a:t>
            </a:r>
            <a:r>
              <a:rPr lang="en" sz="1300">
                <a:solidFill>
                  <a:srgbClr val="FFFFFF"/>
                </a:solidFill>
              </a:rPr>
              <a:t>parallelize</a:t>
            </a:r>
            <a:r>
              <a:rPr lang="en" sz="1300">
                <a:solidFill>
                  <a:srgbClr val="FFFFFF"/>
                </a:solidFill>
              </a:rPr>
              <a:t> this just made thing worse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Steps to Improve - Success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Focus on parallelizing what is actually time consuming</a:t>
            </a:r>
            <a:endParaRPr sz="15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Creating initial and next populations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Create two individuals at a time and add both to population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Iterate through loop half the number of times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10% increase to threaded speed</a:t>
            </a:r>
            <a:endParaRPr sz="13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Release &amp; Visual Studio Debugger vs Debug &amp; Powershell</a:t>
            </a:r>
            <a:endParaRPr sz="15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For most of project, did testing in Powershell built as Debug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Last minute decided to build program in Release and run in Visual Studio Debugger 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Saw 15% increase in speed for unthreaded vs threaded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Overall </a:t>
            </a:r>
            <a:r>
              <a:rPr lang="en" sz="1300">
                <a:solidFill>
                  <a:srgbClr val="FFFFFF"/>
                </a:solidFill>
              </a:rPr>
              <a:t>runtime </a:t>
            </a:r>
            <a:r>
              <a:rPr lang="en" sz="1300">
                <a:solidFill>
                  <a:srgbClr val="FFFFFF"/>
                </a:solidFill>
              </a:rPr>
              <a:t>in Release is ¼ of Debug runtime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399" y="3275200"/>
            <a:ext cx="2865000" cy="2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Steps to Improve - Success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Fix issue with original code </a:t>
            </a:r>
            <a:endParaRPr sz="15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Returned random probability as an int and not a float (could only return 0 or 1)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Program would only add character from Parent 1 or a random character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Doubled the number of generations needed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After fixing issue: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n" sz="1300">
                <a:solidFill>
                  <a:schemeClr val="lt1"/>
                </a:solidFill>
              </a:rPr>
              <a:t>10% increase to threaded performance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n" sz="1300">
                <a:solidFill>
                  <a:schemeClr val="lt1"/>
                </a:solidFill>
              </a:rPr>
              <a:t>Halved program runtime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900" y="2342275"/>
            <a:ext cx="3610500" cy="11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Target string: </a:t>
            </a:r>
            <a:r>
              <a:rPr lang="en" sz="1300">
                <a:solidFill>
                  <a:srgbClr val="FF0000"/>
                </a:solidFill>
              </a:rPr>
              <a:t>High Performance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Unthreaded execution time: </a:t>
            </a:r>
            <a:r>
              <a:rPr lang="en" sz="1300">
                <a:solidFill>
                  <a:srgbClr val="FF0000"/>
                </a:solidFill>
              </a:rPr>
              <a:t>7450 </a:t>
            </a:r>
            <a:r>
              <a:rPr lang="en" sz="1300">
                <a:solidFill>
                  <a:srgbClr val="FF0000"/>
                </a:solidFill>
              </a:rPr>
              <a:t>milliseconds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Threaded </a:t>
            </a:r>
            <a:r>
              <a:rPr lang="en" sz="1300">
                <a:solidFill>
                  <a:srgbClr val="FFFFFF"/>
                </a:solidFill>
              </a:rPr>
              <a:t>execution</a:t>
            </a:r>
            <a:r>
              <a:rPr lang="en" sz="1300">
                <a:solidFill>
                  <a:srgbClr val="FFFFFF"/>
                </a:solidFill>
              </a:rPr>
              <a:t> time: </a:t>
            </a:r>
            <a:r>
              <a:rPr lang="en" sz="1300">
                <a:solidFill>
                  <a:srgbClr val="FF0000"/>
                </a:solidFill>
              </a:rPr>
              <a:t>5768 </a:t>
            </a:r>
            <a:r>
              <a:rPr lang="en" sz="1300">
                <a:solidFill>
                  <a:srgbClr val="FF0000"/>
                </a:solidFill>
              </a:rPr>
              <a:t>milliseconds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Improvement</a:t>
            </a:r>
            <a:r>
              <a:rPr lang="en" sz="1300">
                <a:solidFill>
                  <a:srgbClr val="FFFFFF"/>
                </a:solidFill>
              </a:rPr>
              <a:t>: </a:t>
            </a:r>
            <a:r>
              <a:rPr lang="en" sz="1300">
                <a:solidFill>
                  <a:srgbClr val="FF0000"/>
                </a:solidFill>
              </a:rPr>
              <a:t>22.58%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Target string: </a:t>
            </a:r>
            <a:r>
              <a:rPr lang="en" sz="1300">
                <a:solidFill>
                  <a:srgbClr val="FF0000"/>
                </a:solidFill>
              </a:rPr>
              <a:t>Mid-Hi-Test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Unthreaded execution time: </a:t>
            </a:r>
            <a:r>
              <a:rPr lang="en" sz="1300">
                <a:solidFill>
                  <a:srgbClr val="FF0000"/>
                </a:solidFill>
              </a:rPr>
              <a:t>2769 milliseconds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Threaded execution time: </a:t>
            </a:r>
            <a:r>
              <a:rPr lang="en" sz="1300">
                <a:solidFill>
                  <a:srgbClr val="FF0000"/>
                </a:solidFill>
              </a:rPr>
              <a:t>1623 milliseconds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Improvement: </a:t>
            </a:r>
            <a:r>
              <a:rPr lang="en" sz="1300">
                <a:solidFill>
                  <a:srgbClr val="FF0000"/>
                </a:solidFill>
              </a:rPr>
              <a:t>41.39%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050" y="1648475"/>
            <a:ext cx="3431351" cy="184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