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B728-CE82-4FA8-A1D3-137C51B3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DA6F-C4BA-4137-937E-613C58E3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C29E-FA65-4CF4-BEDB-3E97B70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169E-7D2B-4346-82C7-F0B7232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F9A2-DFAE-4806-8C8E-927E7A1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0A96-3986-4324-8210-883632E1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4BE57-9E53-4873-88B2-BB2056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310B-B2F6-4192-B850-D1D3CA49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9DE5-55CE-4D6A-B814-441BB7E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242A-9D20-4951-AE46-BBD1CBFC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5A1E-A50D-4C57-BE7E-A360A0A3D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517B-CB97-4800-AA82-44550F68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33EF-143F-4B2A-BAFF-AADA3B8D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39A5-35D2-44CD-BCD3-F9DD37D3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4EFA-90F0-463C-A5E6-6C98F7DD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F89-F051-401C-8D76-0AAD5C90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DA5A-03B6-488A-A1BF-B8B7F4A2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5C3D-3809-4F89-A6D8-00172D77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9468-C804-4043-BC7C-A3A5D61E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8432-4AC5-4A97-96F3-F9ECBE45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354-EEA5-45AB-AC32-CDB32AD4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7588-7800-42DB-9A0C-63D4A677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3923-B4BB-485D-9955-8DEF425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F989-560E-41BE-8405-108DD57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E6D7-ECFD-4AF2-93FF-E894385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C971-83E4-4F65-9474-04D09FEC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C114-1D6A-4665-8EAF-A2B4AA4B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B7A8-0E47-4694-9128-38741A5B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80B5-779E-4FA2-958F-4921A808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9617-DD2B-4E2D-B1F8-79AC5D32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42E81-3208-4E11-9B31-C9ED3EEA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C5D8-62CA-4AB6-A518-95AAEDAE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A9EF-1C3B-44E5-98D9-24D74D27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5294-3429-4D96-B2D4-4672C7EC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0C66-C0E4-4350-80E6-2A37854AA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3B441-B465-4A37-A928-229842E80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B7-35A1-4A39-B4AD-8E02B0D8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BE5D6-E875-45B2-8794-8EA7D8C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95A49-4775-4B81-97FA-6D738604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A628-F6D8-43D5-B697-F516A3CE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E16DB-5183-47BF-AA1C-A99D682A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DD33E-443E-4635-9476-F801B3BA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E74FD-B1D7-4047-A8A6-E35DF2EE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C436-CAEA-499B-8E03-F9B22510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348A-36DB-4009-AB97-CDDA3E52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D4AA-98A9-400C-900F-33E67C4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6DAF-C6AC-4C11-8BEB-72DBDB76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3F2D-DE1B-41D1-A835-0F067CCA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C456-CC4C-4167-8CEA-78A23856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E07D-2F4C-439F-8F97-55CE2C01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8471-590B-4185-AF40-1C303B5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BB12-C3DF-4346-BD7D-1A85E130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0242-DC40-43E4-9A70-355488F9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890AB-CF06-44F1-9BA9-70B074A3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2274-B5B8-48BE-BF53-F4B5A147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AD18-0635-45C7-B697-790EEE46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70EC-45ED-4374-8B1D-19BADAE8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9145-67D8-4E4A-B4AF-47B8745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5E3D7-F062-4BC0-AF68-FE602CB2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11BD-F748-47F7-91F4-8BC5313F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1840-E0DB-4079-BFB0-00B23BB0A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DF4B-1BA7-41C4-9CFD-FBC0A9EAFF6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BA7F-A12D-4545-86B2-063523814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0EA2-080C-44E8-B2F4-E51DFFEA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7DA-BBC5-4663-A304-E1949E6E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750E-593D-43E5-B029-6B1C74652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DAD-BB66-4A0D-B2DB-D899C8F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Species: </a:t>
            </a:r>
            <a:r>
              <a:rPr lang="en-US" i="1" dirty="0" err="1"/>
              <a:t>Carduus</a:t>
            </a:r>
            <a:r>
              <a:rPr lang="en-US" i="1" dirty="0"/>
              <a:t> Nutans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AB982853-88D3-4E8E-B740-95D64797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Invasive weed in US</a:t>
            </a:r>
          </a:p>
          <a:p>
            <a:r>
              <a:rPr lang="en-US" sz="2400" dirty="0"/>
              <a:t>Causes severe decrease in agricultural productivity</a:t>
            </a:r>
          </a:p>
          <a:p>
            <a:r>
              <a:rPr lang="en-US" sz="2400" dirty="0"/>
              <a:t>Managed with</a:t>
            </a:r>
          </a:p>
          <a:p>
            <a:pPr lvl="1"/>
            <a:r>
              <a:rPr lang="en-US" sz="1800" dirty="0"/>
              <a:t>Mowing</a:t>
            </a:r>
          </a:p>
          <a:p>
            <a:pPr lvl="1"/>
            <a:r>
              <a:rPr lang="en-US" sz="1800" dirty="0"/>
              <a:t>Biological control (weevil)</a:t>
            </a:r>
          </a:p>
          <a:p>
            <a:r>
              <a:rPr lang="en-US" sz="2400" dirty="0"/>
              <a:t>Warming shown to accelerate thistle phenology</a:t>
            </a:r>
            <a:endParaRPr lang="en-US" sz="2200" dirty="0"/>
          </a:p>
        </p:txBody>
      </p:sp>
      <p:pic>
        <p:nvPicPr>
          <p:cNvPr id="1029" name="Picture 2" descr="Image result for carduus nutans">
            <a:extLst>
              <a:ext uri="{FF2B5EF4-FFF2-40B4-BE49-F238E27FC236}">
                <a16:creationId xmlns:a16="http://schemas.microsoft.com/office/drawing/2014/main" id="{0A6A5B6B-E234-43A1-B75F-EC9567E5F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3189" b="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73E0-DF52-450E-A3FF-8FFC29F04891}"/>
              </a:ext>
            </a:extLst>
          </p:cNvPr>
          <p:cNvSpPr txBox="1"/>
          <p:nvPr/>
        </p:nvSpPr>
        <p:spPr>
          <a:xfrm>
            <a:off x="11494770" y="6581001"/>
            <a:ext cx="287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brc.ac.uk</a:t>
            </a:r>
          </a:p>
        </p:txBody>
      </p:sp>
    </p:spTree>
    <p:extLst>
      <p:ext uri="{BB962C8B-B14F-4D97-AF65-F5344CB8AC3E}">
        <p14:creationId xmlns:p14="http://schemas.microsoft.com/office/powerpoint/2010/main" val="13775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9A3-3CD5-48E3-95B2-E6496AA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5BD-B346-4529-881C-53FB939D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seed drop time </a:t>
            </a:r>
            <a:br>
              <a:rPr lang="en-US" dirty="0"/>
            </a:br>
            <a:r>
              <a:rPr lang="en-US" dirty="0"/>
              <a:t>(proxy for dispersal distance)</a:t>
            </a:r>
          </a:p>
          <a:p>
            <a:r>
              <a:rPr lang="en-US" dirty="0"/>
              <a:t>2 Warming Treatments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Warmed</a:t>
            </a:r>
          </a:p>
          <a:p>
            <a:r>
              <a:rPr lang="en-US" dirty="0"/>
              <a:t>3 Mowing Treatments</a:t>
            </a:r>
          </a:p>
          <a:p>
            <a:pPr lvl="1"/>
            <a:r>
              <a:rPr lang="en-US" dirty="0"/>
              <a:t>No Mowing</a:t>
            </a:r>
          </a:p>
          <a:p>
            <a:pPr lvl="1"/>
            <a:r>
              <a:rPr lang="en-US" dirty="0"/>
              <a:t>Early</a:t>
            </a:r>
          </a:p>
          <a:p>
            <a:pPr lvl="1"/>
            <a:r>
              <a:rPr lang="en-US" dirty="0"/>
              <a:t>Late</a:t>
            </a:r>
          </a:p>
          <a:p>
            <a:r>
              <a:rPr lang="en-US" dirty="0"/>
              <a:t>Treatments Randomly Assigned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4FA2B-D445-415D-8EA5-522EFC2FE858}"/>
              </a:ext>
            </a:extLst>
          </p:cNvPr>
          <p:cNvGrpSpPr/>
          <p:nvPr/>
        </p:nvGrpSpPr>
        <p:grpSpPr>
          <a:xfrm>
            <a:off x="6410325" y="1291193"/>
            <a:ext cx="4943475" cy="5036582"/>
            <a:chOff x="6229350" y="1453118"/>
            <a:chExt cx="4943475" cy="50365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A87B38-1E49-4F9C-ADC6-E412E8946FC9}"/>
                </a:ext>
              </a:extLst>
            </p:cNvPr>
            <p:cNvSpPr/>
            <p:nvPr/>
          </p:nvSpPr>
          <p:spPr>
            <a:xfrm>
              <a:off x="6229350" y="1822450"/>
              <a:ext cx="4943475" cy="46672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ACED6-B9D4-4A8B-9066-B4642A3ED6E7}"/>
                </a:ext>
              </a:extLst>
            </p:cNvPr>
            <p:cNvSpPr txBox="1"/>
            <p:nvPr/>
          </p:nvSpPr>
          <p:spPr>
            <a:xfrm>
              <a:off x="8078152" y="1453118"/>
              <a:ext cx="1245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1-10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FB6BBC-6A1D-4313-A387-71308668AD94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8701088" y="1822450"/>
              <a:ext cx="0" cy="46672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6990F1-0BAD-416E-9C20-C113830820C4}"/>
                </a:ext>
              </a:extLst>
            </p:cNvPr>
            <p:cNvSpPr txBox="1"/>
            <p:nvPr/>
          </p:nvSpPr>
          <p:spPr>
            <a:xfrm>
              <a:off x="6940868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1: Ambient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816FDC-2C70-4932-B2FA-A1E6FF06C703}"/>
                </a:ext>
              </a:extLst>
            </p:cNvPr>
            <p:cNvSpPr txBox="1"/>
            <p:nvPr/>
          </p:nvSpPr>
          <p:spPr>
            <a:xfrm>
              <a:off x="9328309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2:</a:t>
              </a:r>
            </a:p>
            <a:p>
              <a:pPr algn="ctr"/>
              <a:r>
                <a:rPr lang="en-US" dirty="0"/>
                <a:t>Warmed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8A91F2-F849-46C8-A928-30FF9337ABF6}"/>
                </a:ext>
              </a:extLst>
            </p:cNvPr>
            <p:cNvSpPr/>
            <p:nvPr/>
          </p:nvSpPr>
          <p:spPr>
            <a:xfrm>
              <a:off x="6870148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134F5-16F7-4767-8C59-1B8FF121AF88}"/>
                </a:ext>
              </a:extLst>
            </p:cNvPr>
            <p:cNvSpPr/>
            <p:nvPr/>
          </p:nvSpPr>
          <p:spPr>
            <a:xfrm>
              <a:off x="6870148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8849-C534-48AC-A388-E15578196EED}"/>
                </a:ext>
              </a:extLst>
            </p:cNvPr>
            <p:cNvSpPr/>
            <p:nvPr/>
          </p:nvSpPr>
          <p:spPr>
            <a:xfrm>
              <a:off x="6880627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Late Mow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C4F1F-29D5-4C82-8BB1-033EB3C9827D}"/>
                </a:ext>
              </a:extLst>
            </p:cNvPr>
            <p:cNvSpPr/>
            <p:nvPr/>
          </p:nvSpPr>
          <p:spPr>
            <a:xfrm>
              <a:off x="9257589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771322-5FB1-461C-8FE1-385508417E5B}"/>
                </a:ext>
              </a:extLst>
            </p:cNvPr>
            <p:cNvSpPr/>
            <p:nvPr/>
          </p:nvSpPr>
          <p:spPr>
            <a:xfrm>
              <a:off x="9257589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A51992-2A81-44EA-B505-3446EB820C09}"/>
                </a:ext>
              </a:extLst>
            </p:cNvPr>
            <p:cNvSpPr/>
            <p:nvPr/>
          </p:nvSpPr>
          <p:spPr>
            <a:xfrm>
              <a:off x="9257589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</a:t>
              </a:r>
              <a:br>
                <a:rPr lang="en-US" sz="1400" dirty="0"/>
              </a:br>
              <a:r>
                <a:rPr lang="en-US" sz="1400" dirty="0"/>
                <a:t>Late Mow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B74CA-F75C-44A5-81A2-7BA6B026EDC8}"/>
              </a:ext>
            </a:extLst>
          </p:cNvPr>
          <p:cNvSpPr txBox="1"/>
          <p:nvPr/>
        </p:nvSpPr>
        <p:spPr>
          <a:xfrm>
            <a:off x="6410324" y="6327775"/>
            <a:ext cx="49434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10 seeds planted per position</a:t>
            </a:r>
          </a:p>
        </p:txBody>
      </p:sp>
    </p:spTree>
    <p:extLst>
      <p:ext uri="{BB962C8B-B14F-4D97-AF65-F5344CB8AC3E}">
        <p14:creationId xmlns:p14="http://schemas.microsoft.com/office/powerpoint/2010/main" val="34001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1CFF-8E0A-403B-84F5-968F44F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BFC4-1674-4918-B353-B5EE461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DE11-22F2-4AB0-8674-20D9FDB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physical properties on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CB00-C980-4682-908B-4B8D48C7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097-383B-4B42-850D-7E5CB3B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physical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D5BB-6188-41D9-BD7C-3C9AA405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CCBE67464534FB4CD18166BA22260" ma:contentTypeVersion="10" ma:contentTypeDescription="Create a new document." ma:contentTypeScope="" ma:versionID="ddb19cefa0dac336dc4900f7ede98bd6">
  <xsd:schema xmlns:xsd="http://www.w3.org/2001/XMLSchema" xmlns:xs="http://www.w3.org/2001/XMLSchema" xmlns:p="http://schemas.microsoft.com/office/2006/metadata/properties" xmlns:ns3="c09ce9be-fdf1-4e31-a4a5-3fd8073982fc" targetNamespace="http://schemas.microsoft.com/office/2006/metadata/properties" ma:root="true" ma:fieldsID="e8716eacadf69627262332ed4f9b7dae" ns3:_="">
    <xsd:import namespace="c09ce9be-fdf1-4e31-a4a5-3fd807398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e9be-fdf1-4e31-a4a5-3fd807398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3A51E-A82D-482F-B228-706E6FCC6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ce9be-fdf1-4e31-a4a5-3fd807398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24EC5F-35E3-463B-A1D5-40881E4C7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20831A-B4D1-4BDB-8F4E-B22B5794C88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09ce9be-fdf1-4e31-a4a5-3fd8073982f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Study Species: Carduus Nutans</vt:lpstr>
      <vt:lpstr>Experimental Design</vt:lpstr>
      <vt:lpstr>Effect of treatments on TV</vt:lpstr>
      <vt:lpstr>Effect of physical properties on TV</vt:lpstr>
      <vt:lpstr>Effect of treatments on physical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Howerton, Emily</dc:creator>
  <cp:lastModifiedBy>Howerton, Emily</cp:lastModifiedBy>
  <cp:revision>2</cp:revision>
  <dcterms:created xsi:type="dcterms:W3CDTF">2019-11-25T19:07:35Z</dcterms:created>
  <dcterms:modified xsi:type="dcterms:W3CDTF">2019-11-25T19:11:47Z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0x010100049CCBE67464534FB4CD18166BA22260</vt:lpwstr>
  </property>
</Properties>
</file>