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or D." initials="TD" lastIdx="1" clrIdx="0">
    <p:extLst>
      <p:ext uri="{19B8F6BF-5375-455C-9EA6-DF929625EA0E}">
        <p15:presenceInfo xmlns:p15="http://schemas.microsoft.com/office/powerpoint/2012/main" userId="e4666eeaa5b795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01D8-03C4-46D9-9E99-B81AFBA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3764E-B848-4DFB-9F72-3CB56A6F4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206F-BB35-4E69-80E8-5D5B7BDB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0177-E734-4A89-B214-FBC9E29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B544-3FCA-499C-A846-2E9F21D7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3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F55-4870-4D1E-9EED-7EE3A24E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D44A-E0CE-414C-87D1-1649D5ADE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2F3F-1E41-4375-BD7D-4923A84E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B6C5-690E-4ADC-A521-A053DFEF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C985-018E-4976-93D9-BA7E74E4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7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80425-7D98-4598-8D2F-E087B3101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FA78B-E858-4232-953D-D4E4EA8E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A986-E9CF-4481-A409-599B7475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2A0A-03B5-4FD4-807D-B7D58968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22845-2A81-4CA3-A51E-4637967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6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B63E-D849-4386-9B76-A53DF56A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BB98-A462-4CF0-93A0-0761C607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B015-C709-4244-9823-9D38622E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C798-8781-47C8-9491-5998C85A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C9AF8-2691-4456-BDB5-DD692CF5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6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7F6C-D93E-4576-AF7D-E8BE0DDF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5CFA-26E1-4045-9B88-1B57A766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AA14-F03F-4219-B80D-FFC4B0B5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5ABC-7633-4EEE-AB32-F435A46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26B4-5D84-470B-B8B1-9C94B57D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1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4251-E5F1-4A88-87EF-7A69E726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A0B4-37A0-4ABC-BFA3-5A18D2399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5E91C-2FED-4CD9-ABD6-A97D3268F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5DC4-5B16-4BFF-A373-7C7A65D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B0479-7724-4883-8ED0-65CD8099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23F1-03DF-4F38-8E83-57855E7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F5CC-E305-4DAD-B242-08EC38E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F094-7787-429F-AB4A-7971D880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CB913-1AAB-4439-A638-47B5EDC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93F1E-9C1A-4569-A8E1-100A4AFA0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59077-AF0C-43F6-BB0C-E20784453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ACA79-5AA6-49E8-BA88-4B54FE79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695DB-34C9-4E5A-8239-5CA54A8B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DE65B-2AF5-4649-97BF-6D71A5CB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F7DA-C585-4C5C-B08C-1BD5CADF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590D5-19E7-44E0-B8B1-936E56C4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842FE-366F-40ED-BC8B-5096C03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D4E3-7EE6-4E1D-AB9D-8B1ADF1F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53D3-FDAB-466D-BCB2-54E12A5A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EDB5C-EFF5-4470-B186-6B24F6C5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FC234-BDB2-440D-93C7-14D8922E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4C6B-1BD2-40D8-B784-5826FDD8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04BA-EC3B-437D-A82E-A20E20CBE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95FD9-E343-42AB-AE66-B73CA806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F417-3DC3-4D2A-A1A3-2C4E4796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DF69-B3F1-423E-BBA8-232C8726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D538-622F-4D46-80FC-67FB14D5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5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1487-D6D5-4C70-B57B-6267C30B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55B64-1819-45E3-AECA-1A7B688B9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5D876-C9AA-4797-870D-99E6E1502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00F29-043B-4B49-A408-9F8C1FBD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9CD9-8ADF-463A-ACBD-A749A72A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3EF28-F5AF-4565-B7A5-A54EBDDD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0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DBC85-7862-42AE-94DF-8927C067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F62C-4AD7-4354-AA8D-98B7E332D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E4D7B-01BC-491F-B978-443EA5ABF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4E42-DD79-487A-B296-D876FDD6E323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15D1-E9BE-481F-BCF8-C4EC20E2C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1407-4645-4747-BCE1-E8464F976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2FCB0CE-7D92-4492-A385-C1B325DA2D51}"/>
              </a:ext>
            </a:extLst>
          </p:cNvPr>
          <p:cNvSpPr/>
          <p:nvPr/>
        </p:nvSpPr>
        <p:spPr>
          <a:xfrm>
            <a:off x="1539909" y="1442967"/>
            <a:ext cx="9112182" cy="39720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3F3A-EBE6-41BB-8E5A-725F32A2FA22}"/>
              </a:ext>
            </a:extLst>
          </p:cNvPr>
          <p:cNvSpPr/>
          <p:nvPr/>
        </p:nvSpPr>
        <p:spPr>
          <a:xfrm>
            <a:off x="1791385" y="1711629"/>
            <a:ext cx="1156797" cy="10820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E2A77A-CCA0-4C3D-A887-F5BA42CDB23A}"/>
              </a:ext>
            </a:extLst>
          </p:cNvPr>
          <p:cNvSpPr/>
          <p:nvPr/>
        </p:nvSpPr>
        <p:spPr>
          <a:xfrm>
            <a:off x="1956147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27758-BFAC-47E3-9ECA-2190A2CEF91A}"/>
              </a:ext>
            </a:extLst>
          </p:cNvPr>
          <p:cNvSpPr/>
          <p:nvPr/>
        </p:nvSpPr>
        <p:spPr>
          <a:xfrm>
            <a:off x="5158937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88D1F6-5565-40E8-B2EF-664C0DE76379}"/>
              </a:ext>
            </a:extLst>
          </p:cNvPr>
          <p:cNvSpPr/>
          <p:nvPr/>
        </p:nvSpPr>
        <p:spPr>
          <a:xfrm>
            <a:off x="2599275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A76B80-9004-499D-A99E-765AEECC5E74}"/>
              </a:ext>
            </a:extLst>
          </p:cNvPr>
          <p:cNvSpPr/>
          <p:nvPr/>
        </p:nvSpPr>
        <p:spPr>
          <a:xfrm>
            <a:off x="6335140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11559F-081F-4428-A8C7-514D47EAE46E}"/>
              </a:ext>
            </a:extLst>
          </p:cNvPr>
          <p:cNvSpPr/>
          <p:nvPr/>
        </p:nvSpPr>
        <p:spPr>
          <a:xfrm>
            <a:off x="771787" y="2388368"/>
            <a:ext cx="4486744" cy="4848821"/>
          </a:xfrm>
          <a:prstGeom prst="arc">
            <a:avLst>
              <a:gd name="adj1" fmla="val 16265723"/>
              <a:gd name="adj2" fmla="val 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D7B1C87-FC57-4573-A29D-B90D9ED155A8}"/>
              </a:ext>
            </a:extLst>
          </p:cNvPr>
          <p:cNvSpPr/>
          <p:nvPr/>
        </p:nvSpPr>
        <p:spPr>
          <a:xfrm>
            <a:off x="-2830287" y="2295646"/>
            <a:ext cx="11851577" cy="5574792"/>
          </a:xfrm>
          <a:prstGeom prst="arc">
            <a:avLst>
              <a:gd name="adj1" fmla="val 16156139"/>
              <a:gd name="adj2" fmla="val 21495579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6B654F-87E2-461F-A649-9612D4534CBC}"/>
              </a:ext>
            </a:extLst>
          </p:cNvPr>
          <p:cNvCxnSpPr/>
          <p:nvPr/>
        </p:nvCxnSpPr>
        <p:spPr>
          <a:xfrm>
            <a:off x="2046147" y="2918721"/>
            <a:ext cx="0" cy="1970532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2F75CB-542F-4F35-9611-56CD305B61A9}"/>
              </a:ext>
            </a:extLst>
          </p:cNvPr>
          <p:cNvCxnSpPr/>
          <p:nvPr/>
        </p:nvCxnSpPr>
        <p:spPr>
          <a:xfrm>
            <a:off x="2689275" y="2918721"/>
            <a:ext cx="0" cy="1970532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51FB198-4099-4131-8E02-1159F54B41CF}"/>
              </a:ext>
            </a:extLst>
          </p:cNvPr>
          <p:cNvSpPr/>
          <p:nvPr/>
        </p:nvSpPr>
        <p:spPr>
          <a:xfrm>
            <a:off x="3791882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276BAA2-C46E-4A78-A191-35C1DE693D57}"/>
              </a:ext>
            </a:extLst>
          </p:cNvPr>
          <p:cNvSpPr/>
          <p:nvPr/>
        </p:nvSpPr>
        <p:spPr>
          <a:xfrm rot="10800000">
            <a:off x="1983393" y="4809224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2FF7FD5-65ED-430B-8436-7E2143146531}"/>
              </a:ext>
            </a:extLst>
          </p:cNvPr>
          <p:cNvSpPr/>
          <p:nvPr/>
        </p:nvSpPr>
        <p:spPr>
          <a:xfrm rot="10800000">
            <a:off x="2626521" y="4809224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190F8D6-0527-4F2D-A004-F94CC68BC9EA}"/>
              </a:ext>
            </a:extLst>
          </p:cNvPr>
          <p:cNvSpPr/>
          <p:nvPr/>
        </p:nvSpPr>
        <p:spPr>
          <a:xfrm rot="10800000">
            <a:off x="5195437" y="4809224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777BEA-0FDE-4516-858B-1E94F968E2A0}"/>
              </a:ext>
            </a:extLst>
          </p:cNvPr>
          <p:cNvSpPr/>
          <p:nvPr/>
        </p:nvSpPr>
        <p:spPr>
          <a:xfrm rot="9745773">
            <a:off x="8943906" y="4827837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9941C-40F1-4506-AC5A-F300C1BB6007}"/>
              </a:ext>
            </a:extLst>
          </p:cNvPr>
          <p:cNvSpPr txBox="1"/>
          <p:nvPr/>
        </p:nvSpPr>
        <p:spPr>
          <a:xfrm>
            <a:off x="1753002" y="2998467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D53834-1936-493C-B780-C0966C578512}"/>
              </a:ext>
            </a:extLst>
          </p:cNvPr>
          <p:cNvSpPr txBox="1"/>
          <p:nvPr/>
        </p:nvSpPr>
        <p:spPr>
          <a:xfrm>
            <a:off x="2789651" y="4112943"/>
            <a:ext cx="109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ants, rodents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2D4DD-79E2-49C7-8C61-1EC12571B722}"/>
              </a:ext>
            </a:extLst>
          </p:cNvPr>
          <p:cNvSpPr txBox="1"/>
          <p:nvPr/>
        </p:nvSpPr>
        <p:spPr>
          <a:xfrm>
            <a:off x="5216515" y="4326283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rodents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B8FFBA-7F1A-4FA7-BAB2-F424215950C8}"/>
              </a:ext>
            </a:extLst>
          </p:cNvPr>
          <p:cNvSpPr txBox="1"/>
          <p:nvPr/>
        </p:nvSpPr>
        <p:spPr>
          <a:xfrm>
            <a:off x="6356981" y="432551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ants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322F4-D058-452B-B3B6-C6C756C6B879}"/>
              </a:ext>
            </a:extLst>
          </p:cNvPr>
          <p:cNvSpPr txBox="1"/>
          <p:nvPr/>
        </p:nvSpPr>
        <p:spPr>
          <a:xfrm>
            <a:off x="4629036" y="2998467"/>
            <a:ext cx="141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gravity + wind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3A5E82-1E74-4EFE-A725-84D6CEC48807}"/>
              </a:ext>
            </a:extLst>
          </p:cNvPr>
          <p:cNvSpPr txBox="1"/>
          <p:nvPr/>
        </p:nvSpPr>
        <p:spPr>
          <a:xfrm>
            <a:off x="7233534" y="3003364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0E6E6B-59DA-48A8-8503-51BDFE5AAA63}"/>
              </a:ext>
            </a:extLst>
          </p:cNvPr>
          <p:cNvCxnSpPr>
            <a:cxnSpLocks/>
          </p:cNvCxnSpPr>
          <p:nvPr/>
        </p:nvCxnSpPr>
        <p:spPr>
          <a:xfrm>
            <a:off x="10005186" y="1633143"/>
            <a:ext cx="492522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811624-EF5D-485D-9615-44DBF0F5C24B}"/>
              </a:ext>
            </a:extLst>
          </p:cNvPr>
          <p:cNvCxnSpPr>
            <a:cxnSpLocks/>
          </p:cNvCxnSpPr>
          <p:nvPr/>
        </p:nvCxnSpPr>
        <p:spPr>
          <a:xfrm>
            <a:off x="10005186" y="1831263"/>
            <a:ext cx="492522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82ED36F-4133-4949-A2ED-5630D7D5F20F}"/>
              </a:ext>
            </a:extLst>
          </p:cNvPr>
          <p:cNvSpPr txBox="1"/>
          <p:nvPr/>
        </p:nvSpPr>
        <p:spPr>
          <a:xfrm>
            <a:off x="7338358" y="1496261"/>
            <a:ext cx="265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Primary dispersal</a:t>
            </a:r>
          </a:p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Secondary or higher-order dispersal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A5E4D2F1-54B3-0A7B-EE59-B5716BFD6662}"/>
              </a:ext>
            </a:extLst>
          </p:cNvPr>
          <p:cNvSpPr/>
          <p:nvPr/>
        </p:nvSpPr>
        <p:spPr>
          <a:xfrm rot="18998032">
            <a:off x="2580483" y="4693494"/>
            <a:ext cx="1401725" cy="1314552"/>
          </a:xfrm>
          <a:prstGeom prst="arc">
            <a:avLst>
              <a:gd name="adj1" fmla="val 15945108"/>
              <a:gd name="adj2" fmla="val 0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94F67DB-40A3-B563-C8CD-71225ADA656E}"/>
              </a:ext>
            </a:extLst>
          </p:cNvPr>
          <p:cNvSpPr/>
          <p:nvPr/>
        </p:nvSpPr>
        <p:spPr>
          <a:xfrm rot="8337143">
            <a:off x="3716691" y="4821213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20D043F-E1BE-8187-097E-1AC999284D2B}"/>
              </a:ext>
            </a:extLst>
          </p:cNvPr>
          <p:cNvSpPr/>
          <p:nvPr/>
        </p:nvSpPr>
        <p:spPr>
          <a:xfrm rot="18998032">
            <a:off x="5141964" y="4693494"/>
            <a:ext cx="1401725" cy="1314552"/>
          </a:xfrm>
          <a:prstGeom prst="arc">
            <a:avLst>
              <a:gd name="adj1" fmla="val 15945108"/>
              <a:gd name="adj2" fmla="val 0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3D9FA66-81EA-AFEF-C43A-D4FF461E4688}"/>
              </a:ext>
            </a:extLst>
          </p:cNvPr>
          <p:cNvSpPr/>
          <p:nvPr/>
        </p:nvSpPr>
        <p:spPr>
          <a:xfrm rot="8337143">
            <a:off x="6278172" y="4821213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BCD997E-D93E-E58B-993E-0E3641BD9851}"/>
              </a:ext>
            </a:extLst>
          </p:cNvPr>
          <p:cNvSpPr/>
          <p:nvPr/>
        </p:nvSpPr>
        <p:spPr>
          <a:xfrm rot="18998032">
            <a:off x="6283865" y="4692721"/>
            <a:ext cx="1401725" cy="1314552"/>
          </a:xfrm>
          <a:prstGeom prst="arc">
            <a:avLst>
              <a:gd name="adj1" fmla="val 15945108"/>
              <a:gd name="adj2" fmla="val 0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F9DB563-0F8C-CFFD-5B8B-58E5AB37185D}"/>
              </a:ext>
            </a:extLst>
          </p:cNvPr>
          <p:cNvSpPr/>
          <p:nvPr/>
        </p:nvSpPr>
        <p:spPr>
          <a:xfrm rot="8337143">
            <a:off x="7420073" y="4820440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321171E-ADDA-F990-0E86-9E3F7825BC1A}"/>
              </a:ext>
            </a:extLst>
          </p:cNvPr>
          <p:cNvSpPr/>
          <p:nvPr/>
        </p:nvSpPr>
        <p:spPr>
          <a:xfrm>
            <a:off x="7466186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3702B7-6975-D3FE-8694-E1E7F46372FF}"/>
              </a:ext>
            </a:extLst>
          </p:cNvPr>
          <p:cNvSpPr/>
          <p:nvPr/>
        </p:nvSpPr>
        <p:spPr>
          <a:xfrm>
            <a:off x="8947567" y="4975779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8F073588-DB53-1127-6059-8E319EF33AA9}"/>
              </a:ext>
            </a:extLst>
          </p:cNvPr>
          <p:cNvSpPr/>
          <p:nvPr/>
        </p:nvSpPr>
        <p:spPr>
          <a:xfrm rot="18998032">
            <a:off x="8896292" y="4693987"/>
            <a:ext cx="1401725" cy="1314552"/>
          </a:xfrm>
          <a:prstGeom prst="arc">
            <a:avLst>
              <a:gd name="adj1" fmla="val 15945108"/>
              <a:gd name="adj2" fmla="val 0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C97A78-BDE0-3722-B9BE-9397A2FAB509}"/>
              </a:ext>
            </a:extLst>
          </p:cNvPr>
          <p:cNvSpPr/>
          <p:nvPr/>
        </p:nvSpPr>
        <p:spPr>
          <a:xfrm>
            <a:off x="10078613" y="4975779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5237022-730C-A48C-A655-1C315434EC02}"/>
              </a:ext>
            </a:extLst>
          </p:cNvPr>
          <p:cNvSpPr/>
          <p:nvPr/>
        </p:nvSpPr>
        <p:spPr>
          <a:xfrm rot="8337143">
            <a:off x="10034466" y="4820440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D0794-93A8-7908-2198-613E80729508}"/>
              </a:ext>
            </a:extLst>
          </p:cNvPr>
          <p:cNvSpPr txBox="1"/>
          <p:nvPr/>
        </p:nvSpPr>
        <p:spPr>
          <a:xfrm>
            <a:off x="9045671" y="4112943"/>
            <a:ext cx="109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ants, rodents</a:t>
            </a:r>
          </a:p>
        </p:txBody>
      </p:sp>
    </p:spTree>
    <p:extLst>
      <p:ext uri="{BB962C8B-B14F-4D97-AF65-F5344CB8AC3E}">
        <p14:creationId xmlns:p14="http://schemas.microsoft.com/office/powerpoint/2010/main" val="38250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D.</dc:creator>
  <cp:lastModifiedBy>Drees, Trevor</cp:lastModifiedBy>
  <cp:revision>3</cp:revision>
  <dcterms:created xsi:type="dcterms:W3CDTF">2021-10-03T18:19:02Z</dcterms:created>
  <dcterms:modified xsi:type="dcterms:W3CDTF">2023-09-10T21:38:27Z</dcterms:modified>
</cp:coreProperties>
</file>