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155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12D02-632A-4EBE-8020-E518FC6BAE2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44B51-83DB-4EA5-B8DC-53D8CB0C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3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B140-21E3-237E-99C8-01617564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7021" y="1041400"/>
            <a:ext cx="6592110" cy="2839936"/>
          </a:xfrm>
        </p:spPr>
        <p:txBody>
          <a:bodyPr anchor="ctr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2D116-2DEF-2935-C895-246EB3713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7021" y="4331613"/>
            <a:ext cx="659211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8B033-BAF6-93A6-4294-B904C979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882F-1D72-46F2-9EB0-850463A10139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F52F-F5F9-8F3F-CAB0-B9894A9F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E37B-3A08-DABB-98E4-79442B09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00422-D8B5-48AC-945F-28D8E193A7D1}"/>
              </a:ext>
            </a:extLst>
          </p:cNvPr>
          <p:cNvSpPr/>
          <p:nvPr userDrawn="1"/>
        </p:nvSpPr>
        <p:spPr>
          <a:xfrm>
            <a:off x="1702340" y="1741251"/>
            <a:ext cx="2336260" cy="3025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1444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3297-8A82-5838-9747-57DF333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48237-E77C-4C47-2FAE-09FB49EC8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5051B-5005-12A7-F0CA-6AB48098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EA29-6CBC-4C97-82EB-30FE78181869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2EF1C-384F-5208-8747-19092596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AF445-209F-B16E-3E1B-493BF1AC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5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005DA-4EF9-474B-1EFE-5A57B8B35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0BB37-E69E-54DB-EF02-39523966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BCC5-05F4-CE0A-912F-84449A98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382A-C181-4A7D-858E-96D5048F2204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BA9CE-0B7C-6BFF-6E96-52066604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D47E-55B4-E44D-621A-8C3E6F4B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4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521A-D9F4-C6CF-7CFE-C189F17C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4609"/>
            <a:ext cx="10515600" cy="556182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84C2D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F7E6-49F8-6D59-6B12-BDB6B152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178"/>
            <a:ext cx="10515600" cy="4796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FE398-76A9-8C7C-E65D-C847FF47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68B2-5781-4B06-962E-08217EE42682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AA1A-F29D-4FC9-8850-9BBBCD9F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266C7-2E2F-5675-F3AF-5106124E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1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6CDA-CB42-FF5C-CD96-9780E346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AE87-DDED-88F1-D797-9E33BBB1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8A726-A028-C8B5-F2B9-84F1C897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4303-D18E-4F2E-B24F-113F4BBB8710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69FB-BB3A-7BB4-DDEE-FAFB8EFB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E91D5-1AD2-754D-195C-67F48F90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9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88F3-99D5-4C46-1959-FCAAAA9E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97EB-3A50-99C6-1599-BE3A511B8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547F2-6602-383B-7493-F02A3179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0D258-EB26-E9DC-EE46-EF7CF2F3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DDE1-9762-4919-8256-D148A4195109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A6B93-D05C-C013-5C02-06A14028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896C3-5AFD-3E81-9D7B-5A29057C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D5AA-91AD-DB57-3249-EE24AC12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E0967-257C-AC96-EA4A-907FCC04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CE607-6AD7-E192-4100-9C0A46866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22046-C88C-0B55-485B-818FB69BF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CF3C9-A546-AE02-2910-49CA2083E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F3988-315A-DB5D-4D4F-6DC25ABC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4517-4A97-4CFB-8CB2-650C8E9E8654}" type="datetime1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A34EE-77C3-9987-ECFC-232FD482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578CA-BB3D-71C5-157F-564BD0B8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6C46-D654-A10B-2D26-75B2A2EF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E05D4-DA68-DB52-88B2-2E3E0340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8F26-2770-4F3C-9650-1407653483F7}" type="datetime1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8719C-0568-288A-4F66-85265ECA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7D704-71F3-9A0D-8FF2-3EF930BC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3F14B-BA7C-E7D1-48B3-31BEE9D3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7B09-0683-4CA0-B58A-F8D982047C6D}" type="datetime1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83EA3-9670-B1B5-9641-049AB181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6D4FB-E6CE-2AEE-0C38-13383EFE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2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14D0-6734-6DD3-85B0-3028141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0D51-7657-3D90-E926-C36A04D0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7C162-0F10-70D1-2D5F-2CC21AE8A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17368-66E0-9FB1-86B8-0F02A168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ABA8-59BA-44EE-B3E8-AE6C4627B485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C6DF-59D5-F902-1364-38DDC337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F0595-F5B3-D108-E738-227AB0A8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E573-1D17-8130-A1DF-A9C1BB48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BFB85-5134-2EE0-C137-08D1466A8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07D5F-1354-51D5-E15B-B69300B7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4A9C5-72F7-3E08-E8F4-BCB0961F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25C8-6015-4388-8FAB-B9352EBBC4F4}" type="datetime1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9F18E-F3B5-2C98-9644-3A9CD39F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5D867-08B8-7619-8AB6-2ABC0DD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704E5-EBAF-F503-421F-D6BA0F1E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4040"/>
            <a:ext cx="10515600" cy="64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8D2BA-9651-E0C8-BA60-0AAB587B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8456"/>
            <a:ext cx="10515600" cy="4698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59418-57D4-07C7-1318-84F4B6BF7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71386-AE86-4DCB-832B-4D757DFF8356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263A-95AA-C1EC-FD18-8429E833E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7853A-6290-ED82-41A6-91D6EC826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0884E-2135-FDCA-867B-6EB42622F9E3}"/>
              </a:ext>
            </a:extLst>
          </p:cNvPr>
          <p:cNvSpPr/>
          <p:nvPr userDrawn="1"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30118-B6BA-25F1-498E-AD0374A4D650}"/>
              </a:ext>
            </a:extLst>
          </p:cNvPr>
          <p:cNvSpPr txBox="1"/>
          <p:nvPr userDrawn="1"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006DA-F566-EB1F-9801-943876584FB8}"/>
              </a:ext>
            </a:extLst>
          </p:cNvPr>
          <p:cNvSpPr txBox="1"/>
          <p:nvPr userDrawn="1"/>
        </p:nvSpPr>
        <p:spPr>
          <a:xfrm>
            <a:off x="5831305" y="-23768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TOPIC</a:t>
            </a:r>
            <a:endParaRPr lang="en-US" sz="2000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9CDC5D-6B73-148B-2044-1EE78DA14627}"/>
              </a:ext>
            </a:extLst>
          </p:cNvPr>
          <p:cNvCxnSpPr>
            <a:cxnSpLocks/>
          </p:cNvCxnSpPr>
          <p:nvPr userDrawn="1"/>
        </p:nvCxnSpPr>
        <p:spPr>
          <a:xfrm>
            <a:off x="0" y="465221"/>
            <a:ext cx="12192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06F85F-9C27-5CC8-D2D2-D055DD644997}"/>
              </a:ext>
            </a:extLst>
          </p:cNvPr>
          <p:cNvCxnSpPr>
            <a:cxnSpLocks/>
          </p:cNvCxnSpPr>
          <p:nvPr userDrawn="1"/>
        </p:nvCxnSpPr>
        <p:spPr>
          <a:xfrm>
            <a:off x="680936" y="6201197"/>
            <a:ext cx="1087552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0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4C2D8"/>
          </a:solidFill>
          <a:latin typeface="+mn-lt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778A-CF39-8C97-E6E1-25EAE3CB7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AquaticAlgorithms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9D118-541F-0268-00CA-760E532C5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STEP-UP Internship Program Summer 2023</a:t>
            </a:r>
          </a:p>
          <a:p>
            <a:pPr algn="l"/>
            <a:r>
              <a:rPr lang="en-US" dirty="0"/>
              <a:t>Day X</a:t>
            </a:r>
          </a:p>
          <a:p>
            <a:pPr algn="l"/>
            <a:r>
              <a:rPr lang="en-US" dirty="0"/>
              <a:t>July X, 2023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35B0-4BFD-18CE-C342-74568A4B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C006-0A15-474C-9868-6BBB37ECF433}" type="datetime1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132F-6308-BFAD-8AFE-7A402AF1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F02B-5155-C0D5-17C2-E1573735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8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Testing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35BF-A92E-B454-2F92-89B9BD8A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body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CC09AD-E5A2-0122-4582-F639C206E8CF}"/>
              </a:ext>
            </a:extLst>
          </p:cNvPr>
          <p:cNvSpPr txBox="1"/>
          <p:nvPr/>
        </p:nvSpPr>
        <p:spPr>
          <a:xfrm>
            <a:off x="5831305" y="-23768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TOPIC</a:t>
            </a:r>
            <a:endParaRPr lang="en-US" sz="2000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7/22/2023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Re-Cap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CC09AD-E5A2-0122-4582-F639C206E8CF}"/>
              </a:ext>
            </a:extLst>
          </p:cNvPr>
          <p:cNvSpPr txBox="1"/>
          <p:nvPr/>
        </p:nvSpPr>
        <p:spPr>
          <a:xfrm>
            <a:off x="5831305" y="-23768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TOPIC</a:t>
            </a:r>
            <a:endParaRPr lang="en-US" sz="2000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7/22/2023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3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45C392-37EE-201A-DD34-F5DFE56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Key 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35BF-A92E-B454-2F92-89B9BD8A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8104" y="1393100"/>
            <a:ext cx="8265695" cy="4796785"/>
          </a:xfrm>
        </p:spPr>
        <p:txBody>
          <a:bodyPr/>
          <a:lstStyle/>
          <a:p>
            <a:r>
              <a:rPr lang="en-US" dirty="0"/>
              <a:t>Testing body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CC09AD-E5A2-0122-4582-F639C206E8CF}"/>
              </a:ext>
            </a:extLst>
          </p:cNvPr>
          <p:cNvSpPr txBox="1"/>
          <p:nvPr/>
        </p:nvSpPr>
        <p:spPr>
          <a:xfrm>
            <a:off x="5831305" y="-23768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TOPIC</a:t>
            </a:r>
            <a:endParaRPr lang="en-US" sz="2000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7/22/2023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E39B1-A552-9BCC-32D7-BC7719B258B9}"/>
              </a:ext>
            </a:extLst>
          </p:cNvPr>
          <p:cNvSpPr/>
          <p:nvPr/>
        </p:nvSpPr>
        <p:spPr>
          <a:xfrm>
            <a:off x="838200" y="1561375"/>
            <a:ext cx="1066800" cy="1066800"/>
          </a:xfrm>
          <a:prstGeom prst="ellipse">
            <a:avLst/>
          </a:prstGeom>
          <a:noFill/>
          <a:ln w="57150"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84C2D8"/>
                </a:solidFill>
              </a:rPr>
              <a:t>1</a:t>
            </a:r>
            <a:endParaRPr lang="en-US" b="1" dirty="0">
              <a:solidFill>
                <a:srgbClr val="84C2D8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C9451F-C6BD-6AB6-8855-9599D946A1F2}"/>
              </a:ext>
            </a:extLst>
          </p:cNvPr>
          <p:cNvSpPr/>
          <p:nvPr/>
        </p:nvSpPr>
        <p:spPr>
          <a:xfrm>
            <a:off x="838200" y="3178036"/>
            <a:ext cx="1066800" cy="1066800"/>
          </a:xfrm>
          <a:prstGeom prst="ellipse">
            <a:avLst/>
          </a:prstGeom>
          <a:noFill/>
          <a:ln w="57150"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84C2D8"/>
                </a:solidFill>
              </a:rPr>
              <a:t>2</a:t>
            </a:r>
            <a:endParaRPr lang="en-US" b="1" dirty="0">
              <a:solidFill>
                <a:srgbClr val="84C2D8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089B58-35E6-7914-6A08-6346A5E4D17D}"/>
              </a:ext>
            </a:extLst>
          </p:cNvPr>
          <p:cNvSpPr/>
          <p:nvPr/>
        </p:nvSpPr>
        <p:spPr>
          <a:xfrm>
            <a:off x="838200" y="4794697"/>
            <a:ext cx="1066800" cy="1066800"/>
          </a:xfrm>
          <a:prstGeom prst="ellipse">
            <a:avLst/>
          </a:prstGeom>
          <a:noFill/>
          <a:ln w="57150"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84C2D8"/>
                </a:solidFill>
              </a:rPr>
              <a:t>3</a:t>
            </a:r>
            <a:endParaRPr lang="en-US" b="1" dirty="0">
              <a:solidFill>
                <a:srgbClr val="84C2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5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Next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35BF-A92E-B454-2F92-89B9BD8A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100"/>
            <a:ext cx="10515600" cy="4796785"/>
          </a:xfrm>
        </p:spPr>
        <p:txBody>
          <a:bodyPr/>
          <a:lstStyle/>
          <a:p>
            <a:r>
              <a:rPr lang="en-US" dirty="0"/>
              <a:t>Testing body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CC09AD-E5A2-0122-4582-F639C206E8CF}"/>
              </a:ext>
            </a:extLst>
          </p:cNvPr>
          <p:cNvSpPr txBox="1"/>
          <p:nvPr/>
        </p:nvSpPr>
        <p:spPr>
          <a:xfrm>
            <a:off x="5831305" y="-23768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TOPIC</a:t>
            </a:r>
            <a:endParaRPr lang="en-US" sz="2000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7/22/2023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5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0DE941-22FE-A1D4-6E02-72B7908C1BB5}"/>
              </a:ext>
            </a:extLst>
          </p:cNvPr>
          <p:cNvGrpSpPr/>
          <p:nvPr/>
        </p:nvGrpSpPr>
        <p:grpSpPr>
          <a:xfrm>
            <a:off x="2947563" y="624901"/>
            <a:ext cx="1303767" cy="611081"/>
            <a:chOff x="3486545" y="1158238"/>
            <a:chExt cx="3706735" cy="1737362"/>
          </a:xfrm>
          <a:solidFill>
            <a:srgbClr val="84C2D8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3A8C5F-D1E1-A656-209F-BC4DA4C7F341}"/>
                </a:ext>
              </a:extLst>
            </p:cNvPr>
            <p:cNvSpPr/>
            <p:nvPr/>
          </p:nvSpPr>
          <p:spPr>
            <a:xfrm>
              <a:off x="3738568" y="1580060"/>
              <a:ext cx="132966" cy="893710"/>
            </a:xfrm>
            <a:prstGeom prst="rect">
              <a:avLst/>
            </a:prstGeom>
            <a:grpFill/>
            <a:ln w="12700">
              <a:solidFill>
                <a:srgbClr val="84C2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4C2D8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91B898-0A54-A74A-1C8E-1E388C0F2FA8}"/>
                </a:ext>
              </a:extLst>
            </p:cNvPr>
            <p:cNvSpPr/>
            <p:nvPr/>
          </p:nvSpPr>
          <p:spPr>
            <a:xfrm>
              <a:off x="3990592" y="1580060"/>
              <a:ext cx="278930" cy="893710"/>
            </a:xfrm>
            <a:prstGeom prst="rect">
              <a:avLst/>
            </a:prstGeom>
            <a:grpFill/>
            <a:ln w="12700">
              <a:solidFill>
                <a:srgbClr val="84C2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4C2D8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335ED2-8CB6-0A0F-8D2E-A2F4AFCBC397}"/>
                </a:ext>
              </a:extLst>
            </p:cNvPr>
            <p:cNvSpPr/>
            <p:nvPr/>
          </p:nvSpPr>
          <p:spPr>
            <a:xfrm>
              <a:off x="4388580" y="1580060"/>
              <a:ext cx="549335" cy="893710"/>
            </a:xfrm>
            <a:prstGeom prst="rect">
              <a:avLst/>
            </a:prstGeom>
            <a:grpFill/>
            <a:ln w="12700">
              <a:solidFill>
                <a:srgbClr val="84C2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4C2D8"/>
                </a:solidFill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F0CE946A-CAF7-3344-DB76-0B050CCC42A2}"/>
                </a:ext>
              </a:extLst>
            </p:cNvPr>
            <p:cNvSpPr/>
            <p:nvPr/>
          </p:nvSpPr>
          <p:spPr>
            <a:xfrm>
              <a:off x="5056973" y="1158238"/>
              <a:ext cx="2136307" cy="1737362"/>
            </a:xfrm>
            <a:prstGeom prst="rightArrow">
              <a:avLst>
                <a:gd name="adj1" fmla="val 45720"/>
                <a:gd name="adj2" fmla="val 60591"/>
              </a:avLst>
            </a:prstGeom>
            <a:grpFill/>
            <a:ln>
              <a:solidFill>
                <a:srgbClr val="84C2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4C2D8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E31321-E572-59DB-C553-B6321D0658DC}"/>
                </a:ext>
              </a:extLst>
            </p:cNvPr>
            <p:cNvSpPr/>
            <p:nvPr/>
          </p:nvSpPr>
          <p:spPr>
            <a:xfrm>
              <a:off x="5056973" y="1580061"/>
              <a:ext cx="1090928" cy="893711"/>
            </a:xfrm>
            <a:prstGeom prst="rect">
              <a:avLst/>
            </a:prstGeom>
            <a:grpFill/>
            <a:ln w="12700">
              <a:solidFill>
                <a:srgbClr val="84C2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4C2D8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0A3C8-5F12-02B1-558A-06C92AAC3852}"/>
                </a:ext>
              </a:extLst>
            </p:cNvPr>
            <p:cNvSpPr/>
            <p:nvPr/>
          </p:nvSpPr>
          <p:spPr>
            <a:xfrm>
              <a:off x="3486545" y="1580060"/>
              <a:ext cx="132966" cy="893710"/>
            </a:xfrm>
            <a:prstGeom prst="rect">
              <a:avLst/>
            </a:prstGeom>
            <a:grpFill/>
            <a:ln w="12700">
              <a:solidFill>
                <a:srgbClr val="84C2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4C2D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18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Bahnschrift Light</vt:lpstr>
      <vt:lpstr>Calibri</vt:lpstr>
      <vt:lpstr>Office Theme</vt:lpstr>
      <vt:lpstr>AquaticAlgorithms </vt:lpstr>
      <vt:lpstr>Testing Title</vt:lpstr>
      <vt:lpstr>Re-Cap</vt:lpstr>
      <vt:lpstr>Key Take-Aways</vt:lpstr>
      <vt:lpstr>Next 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AquaticAlgorithms </dc:title>
  <dc:creator>Trevor Amestoy</dc:creator>
  <cp:lastModifiedBy>Trevor Amestoy</cp:lastModifiedBy>
  <cp:revision>14</cp:revision>
  <dcterms:created xsi:type="dcterms:W3CDTF">2023-07-11T13:30:29Z</dcterms:created>
  <dcterms:modified xsi:type="dcterms:W3CDTF">2023-07-22T14:26:58Z</dcterms:modified>
</cp:coreProperties>
</file>