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D5B5-D381-4C08-871E-CF306BF5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7FCB-810D-461C-844F-6B884F32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2933-2574-4AD1-9F5C-6ADF8F4D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520D-2AF7-43D7-8DFD-7DFA9C52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49BB-E6E6-4256-AD8D-5196CE01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A1B0-25A3-40BC-8C41-5EF5111C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33F9-34B9-4876-B131-8D9FA6C9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2343-FF58-49CD-A2A5-1A5D1573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1F85-E041-43CE-AC47-35FA4916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44AC-21B6-43EC-87A4-7A2F1334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13077-2AE8-4E15-9C4A-1E61747A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1F39-D6CF-4F4D-8406-BFA71E9D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E47E-38D0-4651-9CAE-3A8F1262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55BD-FE74-478B-BA21-5396FF5A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CB3B-BE3E-454D-9919-353E628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E37-8D59-4FAD-87D7-1A4F9959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C7A4-D2BD-4A60-ABD8-D286B4F8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D3DE-E2CD-46FD-8890-F6174F60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E92E-8E25-49D2-B8D7-C77031B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A1AB-5836-481F-AF16-1A602F54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BF3B-013C-46C3-A16A-8941D451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F9E1-AD13-4F23-B13D-275C345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0FD2-8121-459F-9928-4907DDAC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3D36-E6C1-49C4-BFD9-D63A51B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5730-EF8A-48B2-ABE7-C6456DDD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5CD4-574F-42FA-ABED-6C13606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76A0-2E45-450D-9BE4-890C3D820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40B6-F6B8-4143-B67D-88C08127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6867-1B64-4C02-9A46-46EF681F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7DA5-D73B-4386-A014-04C83F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3ECB-2579-4996-8726-D1BB3F1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366-D8FC-41EC-A36F-CB6ADE14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D6C7-767C-4C02-B10D-DE4D0C4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A1BF-A29E-4732-8894-3E9F33CD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220A-ADDB-4094-BD03-13BAA3F7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BF2C4-C7B0-4E22-B836-EB66E912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4A01-FDAC-4F88-A0E5-E46FA86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ABA8-BD54-4E1F-BACD-D2108334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E4509-47ED-4045-8DE9-175199C4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8B2-B70C-4A85-BA7F-EFE6B0ED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DFB77-5D7E-40F8-8527-AE53F09E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44292-4B80-406B-9C33-0453291F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C1AC5-6A59-4A38-AEB4-0BB6516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3F8AF-0164-4BDF-80F2-54000455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071F3-EE5D-4B79-BA56-6119E0AF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8600-E944-4A4F-AEAC-3050B24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9D0-BF3C-4D2F-9717-6D5B886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833C-C86B-43B4-905D-F84B89A5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617D3-1C4C-48C7-834C-C357D4FC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97A3-3315-4675-AD86-194ADEE2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41B0-37ED-4050-BF61-A10BFA32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7CA3-E189-4F00-BC48-B800F4C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CA86-5AE8-4327-A01E-69CEB1AC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E17A6-3302-4FA7-9E0A-62FC46C5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AC1C-805E-4984-9879-4EE418A6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5591-0D86-4147-89CD-3FDC9B9D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E260-ED02-4A08-B321-43673F35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D46AC-A7B9-476D-A777-F2F6E4C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739CC-85E3-4DD9-8C98-2E2C0F3C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87A0-1B91-4671-9757-3C34A312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4BF0-65DB-46D4-80A7-FE56E2274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44B5-4095-4F53-8515-70788FA63CB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E3B0-47DD-48FA-A35B-210AF6A9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9863-6B8C-4F31-B0BC-7291588F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E0BDC76-8A77-4550-BD1C-6FEE0F6A9733}"/>
              </a:ext>
            </a:extLst>
          </p:cNvPr>
          <p:cNvGrpSpPr/>
          <p:nvPr/>
        </p:nvGrpSpPr>
        <p:grpSpPr>
          <a:xfrm>
            <a:off x="1979802" y="445078"/>
            <a:ext cx="8333430" cy="5955707"/>
            <a:chOff x="1666405" y="221100"/>
            <a:chExt cx="8646827" cy="61796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27026D-84A2-47DB-AD38-ABAF7D9B0071}"/>
                </a:ext>
              </a:extLst>
            </p:cNvPr>
            <p:cNvSpPr/>
            <p:nvPr/>
          </p:nvSpPr>
          <p:spPr>
            <a:xfrm>
              <a:off x="2318479" y="221100"/>
              <a:ext cx="2608288" cy="7045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main_module_function()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8A150-3A2E-4828-9C64-3616A8C73D47}"/>
                </a:ext>
              </a:extLst>
            </p:cNvPr>
            <p:cNvSpPr/>
            <p:nvPr/>
          </p:nvSpPr>
          <p:spPr>
            <a:xfrm>
              <a:off x="3622623" y="2079885"/>
              <a:ext cx="2608288" cy="7045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helper_function()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DD4C6B-5BED-4E80-B8A4-613065718310}"/>
                </a:ext>
              </a:extLst>
            </p:cNvPr>
            <p:cNvSpPr/>
            <p:nvPr/>
          </p:nvSpPr>
          <p:spPr>
            <a:xfrm>
              <a:off x="2318478" y="4542008"/>
              <a:ext cx="2608288" cy="7045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subpackage_function()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DAA78FD-47B7-4AA5-84B4-EF8D7EDAE919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rot="16200000" flipH="1">
              <a:off x="5205961" y="2505229"/>
              <a:ext cx="745757" cy="13041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3C6237-8FFB-49FC-B358-2DC63A556919}"/>
                </a:ext>
              </a:extLst>
            </p:cNvPr>
            <p:cNvSpPr/>
            <p:nvPr/>
          </p:nvSpPr>
          <p:spPr>
            <a:xfrm>
              <a:off x="2970550" y="3530180"/>
              <a:ext cx="1304145" cy="408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Not solved!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0B28B2-2DDA-49B0-8AAE-5B67D947CC28}"/>
                </a:ext>
              </a:extLst>
            </p:cNvPr>
            <p:cNvSpPr/>
            <p:nvPr/>
          </p:nvSpPr>
          <p:spPr>
            <a:xfrm>
              <a:off x="5578838" y="3530180"/>
              <a:ext cx="1304145" cy="408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Solved!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FCE4707-963F-4984-BFAE-B406654A42FD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rot="5400000">
              <a:off x="3901817" y="2505229"/>
              <a:ext cx="745757" cy="13041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B332B46-721F-491E-8326-EAFCF5098DC6}"/>
                </a:ext>
              </a:extLst>
            </p:cNvPr>
            <p:cNvCxnSpPr>
              <a:stCxn id="13" idx="2"/>
              <a:endCxn id="6" idx="0"/>
            </p:cNvCxnSpPr>
            <p:nvPr/>
          </p:nvCxnSpPr>
          <p:spPr>
            <a:xfrm flipH="1">
              <a:off x="3622622" y="3938661"/>
              <a:ext cx="1" cy="6033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3EF4DE1-9705-403E-9C1D-27B6D9F8526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rot="16200000" flipH="1">
              <a:off x="3901817" y="4967353"/>
              <a:ext cx="745757" cy="13041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19EA93-5902-4BB7-B0BB-C602CC4FDFB2}"/>
                </a:ext>
              </a:extLst>
            </p:cNvPr>
            <p:cNvSpPr/>
            <p:nvPr/>
          </p:nvSpPr>
          <p:spPr>
            <a:xfrm>
              <a:off x="1666406" y="5992304"/>
              <a:ext cx="1304145" cy="408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Not solved!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70FFAD-159C-4856-90A9-1F0E03806C6F}"/>
                </a:ext>
              </a:extLst>
            </p:cNvPr>
            <p:cNvSpPr/>
            <p:nvPr/>
          </p:nvSpPr>
          <p:spPr>
            <a:xfrm>
              <a:off x="4274694" y="5992304"/>
              <a:ext cx="1304145" cy="408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Solved!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B807388-A734-47AB-8BBC-9642526173AB}"/>
                </a:ext>
              </a:extLst>
            </p:cNvPr>
            <p:cNvCxnSpPr>
              <a:endCxn id="28" idx="0"/>
            </p:cNvCxnSpPr>
            <p:nvPr/>
          </p:nvCxnSpPr>
          <p:spPr>
            <a:xfrm rot="5400000">
              <a:off x="2597673" y="4967353"/>
              <a:ext cx="745757" cy="13041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EDDDFBB-3AC0-4A20-A01C-71A1C7E0B32D}"/>
                </a:ext>
              </a:extLst>
            </p:cNvPr>
            <p:cNvCxnSpPr>
              <a:stCxn id="28" idx="1"/>
              <a:endCxn id="5" idx="1"/>
            </p:cNvCxnSpPr>
            <p:nvPr/>
          </p:nvCxnSpPr>
          <p:spPr>
            <a:xfrm rot="10800000" flipH="1">
              <a:off x="1666405" y="2432155"/>
              <a:ext cx="1956217" cy="3764391"/>
            </a:xfrm>
            <a:prstGeom prst="bentConnector3">
              <a:avLst>
                <a:gd name="adj1" fmla="val -116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0158219-D26A-4B77-A1EC-EEA61577FE53}"/>
                </a:ext>
              </a:extLst>
            </p:cNvPr>
            <p:cNvCxnSpPr>
              <a:cxnSpLocks/>
              <a:stCxn id="14" idx="3"/>
              <a:endCxn id="41" idx="1"/>
            </p:cNvCxnSpPr>
            <p:nvPr/>
          </p:nvCxnSpPr>
          <p:spPr>
            <a:xfrm>
              <a:off x="6882983" y="3734421"/>
              <a:ext cx="1346617" cy="112239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996A4F-6EF0-4C48-BA1D-69A276EB12EF}"/>
                </a:ext>
              </a:extLst>
            </p:cNvPr>
            <p:cNvSpPr/>
            <p:nvPr/>
          </p:nvSpPr>
          <p:spPr>
            <a:xfrm>
              <a:off x="8229600" y="4559826"/>
              <a:ext cx="2083632" cy="593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Print the solution.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54F916-6766-4E76-BD70-4730F466C229}"/>
                </a:ext>
              </a:extLst>
            </p:cNvPr>
            <p:cNvCxnSpPr>
              <a:stCxn id="29" idx="3"/>
              <a:endCxn id="41" idx="1"/>
            </p:cNvCxnSpPr>
            <p:nvPr/>
          </p:nvCxnSpPr>
          <p:spPr>
            <a:xfrm flipV="1">
              <a:off x="5578839" y="4856813"/>
              <a:ext cx="2650761" cy="1339732"/>
            </a:xfrm>
            <a:prstGeom prst="bentConnector3">
              <a:avLst>
                <a:gd name="adj1" fmla="val 74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D3A7C2-9962-4B5F-8903-40FDB6E1601D}"/>
                </a:ext>
              </a:extLst>
            </p:cNvPr>
            <p:cNvSpPr/>
            <p:nvPr/>
          </p:nvSpPr>
          <p:spPr>
            <a:xfrm>
              <a:off x="2552072" y="1291029"/>
              <a:ext cx="2141100" cy="408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Here is a riddle...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F474B7-822F-49B8-8F0C-5A3A27A3CB6B}"/>
                </a:ext>
              </a:extLst>
            </p:cNvPr>
            <p:cNvCxnSpPr>
              <a:stCxn id="4" idx="2"/>
              <a:endCxn id="46" idx="0"/>
            </p:cNvCxnSpPr>
            <p:nvPr/>
          </p:nvCxnSpPr>
          <p:spPr>
            <a:xfrm flipH="1">
              <a:off x="3622622" y="925638"/>
              <a:ext cx="1" cy="3653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E027EAF-E8BF-4435-BFA1-90B3BB7FBFC2}"/>
                </a:ext>
              </a:extLst>
            </p:cNvPr>
            <p:cNvCxnSpPr>
              <a:stCxn id="46" idx="2"/>
              <a:endCxn id="5" idx="0"/>
            </p:cNvCxnSpPr>
            <p:nvPr/>
          </p:nvCxnSpPr>
          <p:spPr>
            <a:xfrm rot="16200000" flipH="1">
              <a:off x="4084507" y="1237624"/>
              <a:ext cx="380375" cy="1304145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98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James Amestoy</dc:creator>
  <cp:lastModifiedBy>Trevor James Amestoy</cp:lastModifiedBy>
  <cp:revision>4</cp:revision>
  <dcterms:created xsi:type="dcterms:W3CDTF">2023-01-17T16:55:04Z</dcterms:created>
  <dcterms:modified xsi:type="dcterms:W3CDTF">2023-01-17T22:21:06Z</dcterms:modified>
</cp:coreProperties>
</file>