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2fe970c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2fe970c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2fe970c0b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2fe970c0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2fe970c0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2fe970c0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2fe970c0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2fe970c0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2fe970c0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2fe970c0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2fe970c0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2fe970c0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2fe970c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2fe970c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Analyzer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Trevor Jazynka, Zekun Li, Cooper Robson, Ben Fielder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1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to solve</a:t>
            </a:r>
            <a:endParaRPr/>
          </a:p>
        </p:txBody>
      </p:sp>
      <p:sp>
        <p:nvSpPr>
          <p:cNvPr id="66" name="Google Shape;66;p14"/>
          <p:cNvSpPr txBox="1"/>
          <p:nvPr>
            <p:ph idx="1" type="body"/>
          </p:nvPr>
        </p:nvSpPr>
        <p:spPr>
          <a:xfrm>
            <a:off x="311700" y="113085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Software </a:t>
            </a:r>
            <a:r>
              <a:rPr lang="en" sz="2400"/>
              <a:t>engineers</a:t>
            </a:r>
            <a:r>
              <a:rPr lang="en" sz="2400"/>
              <a:t> spend a lot of time understanding team members code </a:t>
            </a:r>
            <a:endParaRPr sz="2400"/>
          </a:p>
          <a:p>
            <a:pPr indent="-381000" lvl="0" marL="457200" rtl="0" algn="l">
              <a:spcBef>
                <a:spcPts val="0"/>
              </a:spcBef>
              <a:spcAft>
                <a:spcPts val="0"/>
              </a:spcAft>
              <a:buSzPts val="2400"/>
              <a:buChar char="●"/>
            </a:pPr>
            <a:r>
              <a:rPr lang="en" sz="2400"/>
              <a:t>Adding onto existing code can be very difficult and time consuming </a:t>
            </a:r>
            <a:endParaRPr sz="2400"/>
          </a:p>
          <a:p>
            <a:pPr indent="-381000" lvl="0" marL="457200" rtl="0" algn="l">
              <a:spcBef>
                <a:spcPts val="0"/>
              </a:spcBef>
              <a:spcAft>
                <a:spcPts val="0"/>
              </a:spcAft>
              <a:buSzPts val="2400"/>
              <a:buChar char="●"/>
            </a:pPr>
            <a:r>
              <a:rPr lang="en" sz="2400"/>
              <a:t>The current software engineering processes tries to mitigate these problems through team meetings, code reviews and constant communication  </a:t>
            </a:r>
            <a:endParaRPr sz="2400"/>
          </a:p>
          <a:p>
            <a:pPr indent="0" lvl="0" marL="457200" rtl="0" algn="l">
              <a:spcBef>
                <a:spcPts val="1200"/>
              </a:spcBef>
              <a:spcAft>
                <a:spcPts val="12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Ideas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 algorithm that decides each team member’s coding style by analyzing code files</a:t>
            </a:r>
            <a:endParaRPr sz="2000"/>
          </a:p>
          <a:p>
            <a:pPr indent="-355600" lvl="0" marL="457200" rtl="0" algn="l">
              <a:spcBef>
                <a:spcPts val="0"/>
              </a:spcBef>
              <a:spcAft>
                <a:spcPts val="0"/>
              </a:spcAft>
              <a:buSzPts val="2000"/>
              <a:buChar char="●"/>
            </a:pPr>
            <a:r>
              <a:rPr lang="en" sz="2000"/>
              <a:t>A</a:t>
            </a:r>
            <a:r>
              <a:rPr lang="en" sz="2000"/>
              <a:t> database that categorizes every code file to the corresponding team member</a:t>
            </a:r>
            <a:endParaRPr sz="2000"/>
          </a:p>
          <a:p>
            <a:pPr indent="-355600" lvl="0" marL="457200" rtl="0" algn="l">
              <a:spcBef>
                <a:spcPts val="0"/>
              </a:spcBef>
              <a:spcAft>
                <a:spcPts val="0"/>
              </a:spcAft>
              <a:buSzPts val="2000"/>
              <a:buChar char="●"/>
            </a:pPr>
            <a:r>
              <a:rPr lang="en" sz="2000"/>
              <a:t>An A.I. that analyzes code from the best programming practices and is in the background while you code to give you ideas and to show you similar ways that may be quicker to use.</a:t>
            </a:r>
            <a:endParaRPr sz="2000"/>
          </a:p>
          <a:p>
            <a:pPr indent="-355600" lvl="0" marL="457200" rtl="0" algn="l">
              <a:spcBef>
                <a:spcPts val="0"/>
              </a:spcBef>
              <a:spcAft>
                <a:spcPts val="0"/>
              </a:spcAft>
              <a:buSzPts val="2000"/>
              <a:buChar char="●"/>
            </a:pPr>
            <a:r>
              <a:rPr lang="en" sz="2000"/>
              <a:t>A pairing system that matches team members with similar coding styles</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90800" y="603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our idea </a:t>
            </a:r>
            <a:r>
              <a:rPr lang="en"/>
              <a:t>addresses</a:t>
            </a:r>
            <a:r>
              <a:rPr lang="en"/>
              <a:t> the problem </a:t>
            </a:r>
            <a:endParaRPr/>
          </a:p>
        </p:txBody>
      </p:sp>
      <p:sp>
        <p:nvSpPr>
          <p:cNvPr id="78" name="Google Shape;78;p16"/>
          <p:cNvSpPr txBox="1"/>
          <p:nvPr/>
        </p:nvSpPr>
        <p:spPr>
          <a:xfrm>
            <a:off x="0" y="748500"/>
            <a:ext cx="3528000" cy="203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Each team member has his own coding style</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May cause conflicts when team members with different styles working together on the same program.</a:t>
            </a:r>
            <a:endParaRPr sz="1800">
              <a:solidFill>
                <a:schemeClr val="dk1"/>
              </a:solidFill>
              <a:latin typeface="Old Standard TT"/>
              <a:ea typeface="Old Standard TT"/>
              <a:cs typeface="Old Standard TT"/>
              <a:sym typeface="Old Standard TT"/>
            </a:endParaRPr>
          </a:p>
        </p:txBody>
      </p:sp>
      <p:sp>
        <p:nvSpPr>
          <p:cNvPr id="79" name="Google Shape;79;p16"/>
          <p:cNvSpPr txBox="1"/>
          <p:nvPr/>
        </p:nvSpPr>
        <p:spPr>
          <a:xfrm>
            <a:off x="5834450" y="748500"/>
            <a:ext cx="3309600" cy="203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 company has a database </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Stores and analyzes every code line team members have worked on.</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t/>
            </a:r>
            <a:endParaRPr sz="1800">
              <a:solidFill>
                <a:schemeClr val="dk1"/>
              </a:solidFill>
              <a:latin typeface="Old Standard TT"/>
              <a:ea typeface="Old Standard TT"/>
              <a:cs typeface="Old Standard TT"/>
              <a:sym typeface="Old Standard TT"/>
            </a:endParaRPr>
          </a:p>
        </p:txBody>
      </p:sp>
      <p:sp>
        <p:nvSpPr>
          <p:cNvPr id="80" name="Google Shape;80;p16"/>
          <p:cNvSpPr txBox="1"/>
          <p:nvPr/>
        </p:nvSpPr>
        <p:spPr>
          <a:xfrm>
            <a:off x="2939975" y="2989400"/>
            <a:ext cx="3176100" cy="203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Our program can provide suggestions for team members who have similar coding styles and allow for searches within the companies database.</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None/>
            </a:pPr>
            <a:r>
              <a:t/>
            </a:r>
            <a:endParaRPr sz="1800">
              <a:solidFill>
                <a:schemeClr val="dk1"/>
              </a:solidFill>
              <a:latin typeface="Old Standard TT"/>
              <a:ea typeface="Old Standard TT"/>
              <a:cs typeface="Old Standard TT"/>
              <a:sym typeface="Old Standard TT"/>
            </a:endParaRPr>
          </a:p>
        </p:txBody>
      </p:sp>
      <p:cxnSp>
        <p:nvCxnSpPr>
          <p:cNvPr id="81" name="Google Shape;81;p16"/>
          <p:cNvCxnSpPr>
            <a:stCxn id="78" idx="2"/>
            <a:endCxn id="80" idx="1"/>
          </p:cNvCxnSpPr>
          <p:nvPr/>
        </p:nvCxnSpPr>
        <p:spPr>
          <a:xfrm flipH="1" rot="-5400000">
            <a:off x="1739850" y="2805750"/>
            <a:ext cx="1224300" cy="1176000"/>
          </a:xfrm>
          <a:prstGeom prst="bentConnector2">
            <a:avLst/>
          </a:prstGeom>
          <a:noFill/>
          <a:ln cap="flat" cmpd="sng" w="9525">
            <a:solidFill>
              <a:schemeClr val="dk2"/>
            </a:solidFill>
            <a:prstDash val="solid"/>
            <a:round/>
            <a:headEnd len="med" w="med" type="none"/>
            <a:tailEnd len="med" w="med" type="none"/>
          </a:ln>
        </p:spPr>
      </p:cxnSp>
      <p:cxnSp>
        <p:nvCxnSpPr>
          <p:cNvPr id="82" name="Google Shape;82;p16"/>
          <p:cNvCxnSpPr>
            <a:stCxn id="79" idx="2"/>
            <a:endCxn id="80" idx="3"/>
          </p:cNvCxnSpPr>
          <p:nvPr/>
        </p:nvCxnSpPr>
        <p:spPr>
          <a:xfrm rot="5400000">
            <a:off x="6190550" y="2707200"/>
            <a:ext cx="1224300" cy="13731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our survey/interview…</a:t>
            </a:r>
            <a:endParaRPr/>
          </a:p>
          <a:p>
            <a:pPr indent="0" lvl="0" marL="0" rtl="0" algn="l">
              <a:spcBef>
                <a:spcPts val="0"/>
              </a:spcBef>
              <a:spcAft>
                <a:spcPts val="0"/>
              </a:spcAft>
              <a:buNone/>
            </a:pPr>
            <a:r>
              <a:t/>
            </a:r>
            <a:endParaRPr/>
          </a:p>
        </p:txBody>
      </p:sp>
      <p:sp>
        <p:nvSpPr>
          <p:cNvPr id="88" name="Google Shape;88;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Answers</a:t>
            </a:r>
            <a:r>
              <a:rPr lang="en"/>
              <a:t> were given on a scale from 1-10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difficult is it for you to understand other programmers code?</a:t>
            </a:r>
            <a:endParaRPr/>
          </a:p>
          <a:p>
            <a:pPr indent="0" lvl="0" marL="0" rtl="0" algn="l">
              <a:spcBef>
                <a:spcPts val="1200"/>
              </a:spcBef>
              <a:spcAft>
                <a:spcPts val="0"/>
              </a:spcAft>
              <a:buNone/>
            </a:pPr>
            <a:r>
              <a:rPr lang="en"/>
              <a:t>	Average answer: 5.375</a:t>
            </a:r>
            <a:endParaRPr/>
          </a:p>
          <a:p>
            <a:pPr indent="0" lvl="0" marL="0" rtl="0" algn="l">
              <a:spcBef>
                <a:spcPts val="1200"/>
              </a:spcBef>
              <a:spcAft>
                <a:spcPts val="0"/>
              </a:spcAft>
              <a:buNone/>
            </a:pPr>
            <a:r>
              <a:rPr lang="en"/>
              <a:t>How difficult is it for you to work in a team of programmers?</a:t>
            </a:r>
            <a:endParaRPr/>
          </a:p>
          <a:p>
            <a:pPr indent="457200" lvl="0" marL="0" rtl="0" algn="l">
              <a:spcBef>
                <a:spcPts val="1200"/>
              </a:spcBef>
              <a:spcAft>
                <a:spcPts val="0"/>
              </a:spcAft>
              <a:buClr>
                <a:schemeClr val="dk1"/>
              </a:buClr>
              <a:buSzPts val="1100"/>
              <a:buFont typeface="Arial"/>
              <a:buNone/>
            </a:pPr>
            <a:r>
              <a:rPr lang="en"/>
              <a:t>Average answer: 3.625</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of our survey/interview…</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Would a code analyzer that groups teams of programmers together with similar coding styles be helpful?</a:t>
            </a:r>
            <a:endParaRPr/>
          </a:p>
          <a:p>
            <a:pPr indent="0" lvl="0" marL="0" rtl="0" algn="l">
              <a:spcBef>
                <a:spcPts val="1200"/>
              </a:spcBef>
              <a:spcAft>
                <a:spcPts val="0"/>
              </a:spcAft>
              <a:buClr>
                <a:schemeClr val="dk1"/>
              </a:buClr>
              <a:buSzPts val="1100"/>
              <a:buFont typeface="Arial"/>
              <a:buNone/>
            </a:pPr>
            <a:r>
              <a:rPr lang="en"/>
              <a:t>	Average answer: 7.375</a:t>
            </a:r>
            <a:endParaRPr/>
          </a:p>
          <a:p>
            <a:pPr indent="0" lvl="0" marL="0" rtl="0" algn="l">
              <a:spcBef>
                <a:spcPts val="1200"/>
              </a:spcBef>
              <a:spcAft>
                <a:spcPts val="0"/>
              </a:spcAft>
              <a:buNone/>
            </a:pPr>
            <a:r>
              <a:rPr lang="en"/>
              <a:t>Would a code analyzer that could help you optimize your code and increase performance be useful to you?</a:t>
            </a:r>
            <a:endParaRPr/>
          </a:p>
          <a:p>
            <a:pPr indent="457200" lvl="0" marL="0" rtl="0" algn="l">
              <a:spcBef>
                <a:spcPts val="1200"/>
              </a:spcBef>
              <a:spcAft>
                <a:spcPts val="1200"/>
              </a:spcAft>
              <a:buClr>
                <a:schemeClr val="dk1"/>
              </a:buClr>
              <a:buSzPts val="1100"/>
              <a:buFont typeface="Arial"/>
              <a:buNone/>
            </a:pPr>
            <a:r>
              <a:rPr lang="en"/>
              <a:t>Average answer: 8.375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to improving SE</a:t>
            </a:r>
            <a:endParaRPr/>
          </a:p>
        </p:txBody>
      </p:sp>
      <p:sp>
        <p:nvSpPr>
          <p:cNvPr id="100" name="Google Shape;100;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will allow teams to work better together.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can help people to learn how to code cleaner and more efficient.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a:t>
            </a:r>
            <a:r>
              <a:rPr lang="en"/>
              <a:t>will increase team performance and efficiency.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Speed up the learning process for beginners.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0" y="-8879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214250"/>
            <a:ext cx="8520600" cy="2715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1900"/>
          </a:p>
          <a:p>
            <a:pPr indent="0" lvl="0" marL="0" rtl="0" algn="ctr">
              <a:lnSpc>
                <a:spcPct val="100000"/>
              </a:lnSpc>
              <a:spcBef>
                <a:spcPts val="0"/>
              </a:spcBef>
              <a:spcAft>
                <a:spcPts val="0"/>
              </a:spcAft>
              <a:buNone/>
            </a:pPr>
            <a:r>
              <a:t/>
            </a:r>
            <a:endParaRPr sz="3100"/>
          </a:p>
          <a:p>
            <a:pPr indent="0" lvl="0" marL="0" rtl="0" algn="ctr">
              <a:lnSpc>
                <a:spcPct val="100000"/>
              </a:lnSpc>
              <a:spcBef>
                <a:spcPts val="0"/>
              </a:spcBef>
              <a:spcAft>
                <a:spcPts val="0"/>
              </a:spcAft>
              <a:buClr>
                <a:schemeClr val="dk1"/>
              </a:buClr>
              <a:buSzPts val="1100"/>
              <a:buFont typeface="Arial"/>
              <a:buNone/>
            </a:pPr>
            <a:r>
              <a:rPr lang="en" sz="3400"/>
              <a:t>Questions?</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