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9" r:id="rId6"/>
    <p:sldId id="260" r:id="rId7"/>
    <p:sldId id="261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5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A4F6-C1BD-4612-B041-4FA62EBD3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52E0D-798A-4F5A-ACB3-ABA4469C3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74179-F978-45E9-A24D-F4B9CFAD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BEF3-18AA-4B96-BD5B-87BF6C8141E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6ACFC-7FE9-4B6E-B624-4549B1E8D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A59E0-E5FB-4D1C-9197-3FDA18D8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479B-BB75-425E-A26A-3183F449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EBEE7-83EE-4A5B-BED1-12E4AE32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00E90-2410-4381-84CE-BAC33C29E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E8E29-64A4-4BC1-8AB4-1DC02175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BEF3-18AA-4B96-BD5B-87BF6C8141E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206D6-4365-442F-957E-0503BBF3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7FBD2-B798-408D-9130-5CC08F19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479B-BB75-425E-A26A-3183F449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7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43F60A-BAE8-48A4-B810-A7B559D7F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36904-E2A6-44AE-A97C-3514040B6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9724E-C71A-4DBC-AAA2-97DD5197B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BEF3-18AA-4B96-BD5B-87BF6C8141E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BA0A9-C2AC-4198-935A-D472982A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42F11-4B8C-4AD0-9C22-A08B7E14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479B-BB75-425E-A26A-3183F449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5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2EE0-5412-4B89-953C-2057F7AB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4183C-B74C-41A6-99BC-BA3C5E80B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F6319-B665-4213-8D56-1668874C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BEF3-18AA-4B96-BD5B-87BF6C8141E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DD109-4A6D-4068-BCED-7CA7E805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CA938-19CE-4DE7-A325-3B49ADF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479B-BB75-425E-A26A-3183F449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0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DEA7-8B0D-4971-833B-D37EECA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D6AF8-0F63-471A-BF42-830264A41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B1F5-96F7-4834-BB36-507BE00E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BEF3-18AA-4B96-BD5B-87BF6C8141E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94EC9-2BD0-4417-B06B-3DF59F688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A040A-96FB-4987-9CEF-8C3F4044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479B-BB75-425E-A26A-3183F449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5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289D-F87B-448F-8B39-BF20C4DCC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E037C-1F1F-4339-9590-A517ADB55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CF36E-EC8D-4AD4-B8D3-4B50FBDA2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8B6CA-280B-47DB-A32C-0FAE239E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BEF3-18AA-4B96-BD5B-87BF6C8141E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04554-4AF1-40C7-9936-3EFD1D07B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87704-595E-4105-8C88-3B08EA31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479B-BB75-425E-A26A-3183F449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0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43CE-E783-4B0F-8325-AE010057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16B68-01FE-44D7-AAD5-71BFFBE2D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4DE2D-644E-4A3F-A975-783C7ACA3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117F41-5C7B-4481-92F9-1624BFB8F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83D90-48D9-487B-B1B5-631BDEEA3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5E1C7D-3086-411B-9FBD-94120070A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BEF3-18AA-4B96-BD5B-87BF6C8141E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F6CCC-4E2B-444B-9E00-DE235B17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9744C-160F-4E16-9460-A761C2A9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479B-BB75-425E-A26A-3183F449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5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E5C8-D00D-4E7E-BEB4-5E64719B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FD3F88-77FE-4CFF-A814-1D280739C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BEF3-18AA-4B96-BD5B-87BF6C8141E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31B1E-7D34-4CC7-ACE0-6F11C77F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39E37-DBF6-48CF-8983-3E32901D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479B-BB75-425E-A26A-3183F449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5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F6167-8CBD-4780-BC60-3A684C1A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BEF3-18AA-4B96-BD5B-87BF6C8141E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D8720-4720-497A-ADCE-D2B95257A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67BAC-8BB3-4B4C-B986-FCDE4007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479B-BB75-425E-A26A-3183F449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9FA2-DE70-4519-844C-B122846C1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D8FB3-13A2-486E-A595-6B57BF896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3A9AC-CAC7-430E-9DBB-3F2C0AB22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3E71C-AC33-4E61-8AEE-73F882D7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BEF3-18AA-4B96-BD5B-87BF6C8141E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F87AF-0F5E-43FB-88C6-B7D0A2CE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2B6A6-AC36-4A19-BCCF-7D753804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479B-BB75-425E-A26A-3183F449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8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96FF-E644-45D0-8C90-70AB4869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CDF1A-4893-459C-93C5-046769630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82F65-F8FA-46B8-AB57-C2ADEE7DD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4F1C5-EFC6-4DA9-9843-E0060A6E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BEF3-18AA-4B96-BD5B-87BF6C8141E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70294-2EE3-4826-B5AE-F6D353BD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87CB-B58B-445C-9DDE-1D4FEA23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2479B-BB75-425E-A26A-3183F449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4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44DFC3-75CE-4C06-8D48-9A7AAABC3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A1B66-E39D-4B69-A8B2-C39DA5203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2C3D1-61F0-405A-A5AE-8C22EDE67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ABEF3-18AA-4B96-BD5B-87BF6C8141E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0DD4-BF94-40D1-BA5A-01F3F44DA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BEABC-6429-48EF-A8C6-2A4689AF7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2479B-BB75-425E-A26A-3183F449F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8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zilla-project.org/" TargetMode="External"/><Relationship Id="rId2" Type="http://schemas.openxmlformats.org/officeDocument/2006/relationships/hyperlink" Target="https://winscp.net/eng/index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ark.greenend.org.uk/~sgtatham/putty/" TargetMode="External"/><Relationship Id="rId2" Type="http://schemas.openxmlformats.org/officeDocument/2006/relationships/hyperlink" Target="mailto:coscXXXX@program.cs.uh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2.cs.uh.edu/~arjun/courses/ds/hw1/test_java.sh" TargetMode="External"/><Relationship Id="rId5" Type="http://schemas.openxmlformats.org/officeDocument/2006/relationships/hyperlink" Target="http://www2.cs.uh.edu/~arjun/courses/ds/hw1/compile_java.sh" TargetMode="External"/><Relationship Id="rId4" Type="http://schemas.openxmlformats.org/officeDocument/2006/relationships/hyperlink" Target="http://www2.cs.uh.edu/~arjun/courses/ds/hw1/data.zi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username@program.cs.uh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511B-0C0D-4C26-BCEA-1CCD4C28C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COSC  2430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F532F-E869-4A24-8F6C-566A57B8FC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2019</a:t>
            </a:r>
          </a:p>
          <a:p>
            <a:r>
              <a:rPr lang="en-US" dirty="0"/>
              <a:t>Lab session 2</a:t>
            </a:r>
          </a:p>
        </p:txBody>
      </p:sp>
    </p:spTree>
    <p:extLst>
      <p:ext uri="{BB962C8B-B14F-4D97-AF65-F5344CB8AC3E}">
        <p14:creationId xmlns:p14="http://schemas.microsoft.com/office/powerpoint/2010/main" val="148512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AE7B-C618-4744-9F03-41DFF5E9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submit homework: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D8A92-DB21-4C03-9C5C-E8244781E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Download </a:t>
            </a:r>
            <a:r>
              <a:rPr lang="en-US" dirty="0" err="1">
                <a:hlinkClick r:id="rId2"/>
              </a:rPr>
              <a:t>Winscp</a:t>
            </a:r>
            <a:r>
              <a:rPr lang="en-US" dirty="0"/>
              <a:t> (windows) or </a:t>
            </a:r>
            <a:r>
              <a:rPr lang="en-US" dirty="0">
                <a:hlinkClick r:id="rId3"/>
              </a:rPr>
              <a:t>FileZilla</a:t>
            </a:r>
            <a:r>
              <a:rPr lang="en-US" dirty="0"/>
              <a:t> (Mac) and install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the program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your credentials to connect to the Linux server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 have received your credentials from CS department via email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Host name is: </a:t>
            </a:r>
            <a:r>
              <a:rPr lang="en-US" b="1" i="1" dirty="0"/>
              <a:t>program.cs.uh.edu </a:t>
            </a:r>
            <a:r>
              <a:rPr lang="en-US" dirty="0"/>
              <a:t>and your username starts with </a:t>
            </a:r>
            <a:r>
              <a:rPr lang="en-US" b="1" i="1" dirty="0" err="1"/>
              <a:t>cosc</a:t>
            </a:r>
            <a:endParaRPr lang="en-US" b="1" i="1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When you logged in, you see two windows. One the left side you see your files on your personal machine and on the right side you see the Linux server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6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AE7B-C618-4744-9F03-41DFF5E9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submit homework: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D8A92-DB21-4C03-9C5C-E8244781E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D1D53-0EAA-4DF1-8997-A7918344E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093" y="1711608"/>
            <a:ext cx="8789582" cy="47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8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AE7B-C618-4744-9F03-41DFF5E9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submit homework: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D8A92-DB21-4C03-9C5C-E8244781E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en-US" dirty="0"/>
              <a:t>Create a directory in Linux (in the current path )</a:t>
            </a:r>
          </a:p>
          <a:p>
            <a:pPr marL="1371600" lvl="2" indent="-457200" algn="just">
              <a:buFont typeface="+mj-lt"/>
              <a:buAutoNum type="arabicPeriod" startAt="4"/>
            </a:pPr>
            <a:r>
              <a:rPr lang="en-US" b="1" dirty="0" err="1"/>
              <a:t>mkdir</a:t>
            </a:r>
            <a:r>
              <a:rPr lang="en-US" b="1" dirty="0"/>
              <a:t> hw1</a:t>
            </a:r>
          </a:p>
          <a:p>
            <a:pPr marL="1371600" lvl="2" indent="-457200" algn="just">
              <a:buFont typeface="+mj-lt"/>
              <a:buAutoNum type="arabicPeriod" startAt="4"/>
            </a:pPr>
            <a:r>
              <a:rPr lang="en-US" i="1" dirty="0"/>
              <a:t>makes directory  named as </a:t>
            </a:r>
            <a:r>
              <a:rPr lang="en-US" b="1" i="1" dirty="0"/>
              <a:t>hw1</a:t>
            </a:r>
          </a:p>
          <a:p>
            <a:pPr marL="457200" indent="-457200" algn="just">
              <a:buFont typeface="+mj-lt"/>
              <a:buAutoNum type="arabicPeriod" startAt="4"/>
            </a:pPr>
            <a:r>
              <a:rPr lang="en-US" dirty="0"/>
              <a:t>Upload your Java files using  </a:t>
            </a:r>
            <a:r>
              <a:rPr lang="en-US" dirty="0" err="1"/>
              <a:t>Winscp</a:t>
            </a:r>
            <a:r>
              <a:rPr lang="en-US" dirty="0"/>
              <a:t> / </a:t>
            </a:r>
            <a:r>
              <a:rPr lang="en-US" dirty="0" err="1"/>
              <a:t>Filezilla</a:t>
            </a:r>
            <a:r>
              <a:rPr lang="en-US" dirty="0"/>
              <a:t> to the server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US" b="1" i="1" dirty="0"/>
              <a:t>select the files from left window (your machine) and drag them to the right window where hw1 directory is located 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US" b="1" i="1" dirty="0"/>
              <a:t>All the files must be in hw1 directory 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66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362B-BBFB-4A8C-9653-5C0A8A4E4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your homework on Linux [Recommended]: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71A3C-72C9-485A-BE72-41A3D5A83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Run your homework using shell scripts files (compile_java.sh &amp; test_java.sh)</a:t>
            </a:r>
          </a:p>
          <a:p>
            <a:r>
              <a:rPr lang="en-US" dirty="0"/>
              <a:t>Login to the server using </a:t>
            </a:r>
            <a:r>
              <a:rPr lang="en-US" dirty="0" err="1"/>
              <a:t>ssh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Windows 10: open </a:t>
            </a:r>
            <a:r>
              <a:rPr lang="en-US" dirty="0" err="1"/>
              <a:t>cmd</a:t>
            </a:r>
            <a:r>
              <a:rPr lang="en-US" dirty="0"/>
              <a:t>, Mac/Linux : open Terminal</a:t>
            </a:r>
          </a:p>
          <a:p>
            <a:pPr lvl="2"/>
            <a:r>
              <a:rPr lang="en-US" dirty="0"/>
              <a:t> Type </a:t>
            </a:r>
            <a:r>
              <a:rPr lang="en-US" b="1" i="1" dirty="0" err="1"/>
              <a:t>ssh</a:t>
            </a:r>
            <a:r>
              <a:rPr lang="en-US" b="1" i="1" dirty="0"/>
              <a:t> </a:t>
            </a:r>
            <a:r>
              <a:rPr lang="en-US" b="1" i="1" dirty="0">
                <a:hlinkClick r:id="rId2"/>
              </a:rPr>
              <a:t>coscXXXX@program.cs.uh.edu</a:t>
            </a:r>
            <a:endParaRPr lang="en-US" b="1" i="1" dirty="0"/>
          </a:p>
          <a:p>
            <a:pPr lvl="3"/>
            <a:r>
              <a:rPr lang="en-US" b="1" i="1" dirty="0" err="1"/>
              <a:t>coscXXXX</a:t>
            </a:r>
            <a:r>
              <a:rPr lang="en-US" b="1" i="1" dirty="0"/>
              <a:t>  is your username</a:t>
            </a:r>
          </a:p>
          <a:p>
            <a:pPr lvl="2"/>
            <a:r>
              <a:rPr lang="en-US" dirty="0"/>
              <a:t>Enter your password</a:t>
            </a:r>
          </a:p>
          <a:p>
            <a:pPr lvl="1"/>
            <a:r>
              <a:rPr lang="en-US" dirty="0"/>
              <a:t>  Windows 8/older : use </a:t>
            </a:r>
            <a:r>
              <a:rPr lang="en-US" dirty="0">
                <a:hlinkClick r:id="rId3"/>
              </a:rPr>
              <a:t>Putty</a:t>
            </a:r>
            <a:r>
              <a:rPr lang="en-US" dirty="0"/>
              <a:t> to connect with </a:t>
            </a:r>
            <a:r>
              <a:rPr lang="en-US" dirty="0" err="1"/>
              <a:t>ssh</a:t>
            </a:r>
            <a:r>
              <a:rPr lang="en-US" dirty="0"/>
              <a:t> </a:t>
            </a:r>
          </a:p>
          <a:p>
            <a:r>
              <a:rPr lang="en-US" dirty="0"/>
              <a:t>Go to the hw1 directory using </a:t>
            </a:r>
            <a:r>
              <a:rPr lang="en-US" b="1" i="1" dirty="0" err="1"/>
              <a:t>ch</a:t>
            </a:r>
            <a:r>
              <a:rPr lang="en-US" dirty="0"/>
              <a:t> command  ( </a:t>
            </a:r>
            <a:r>
              <a:rPr lang="en-US" b="1" dirty="0"/>
              <a:t>c</a:t>
            </a:r>
            <a:r>
              <a:rPr lang="en-US" dirty="0"/>
              <a:t>hange </a:t>
            </a:r>
            <a:r>
              <a:rPr lang="en-US" b="1" dirty="0"/>
              <a:t>d</a:t>
            </a:r>
            <a:r>
              <a:rPr lang="en-US" dirty="0"/>
              <a:t>irectory)</a:t>
            </a:r>
          </a:p>
          <a:p>
            <a:pPr lvl="2"/>
            <a:r>
              <a:rPr lang="en-US" b="1" i="1" dirty="0">
                <a:highlight>
                  <a:srgbClr val="C0C0C0"/>
                </a:highlight>
              </a:rPr>
              <a:t>cd hw1</a:t>
            </a:r>
          </a:p>
          <a:p>
            <a:r>
              <a:rPr lang="en-US" dirty="0"/>
              <a:t>Download test cases and </a:t>
            </a:r>
            <a:r>
              <a:rPr lang="en-US" dirty="0" err="1"/>
              <a:t>sh</a:t>
            </a:r>
            <a:r>
              <a:rPr lang="en-US" dirty="0"/>
              <a:t> files from homework page (</a:t>
            </a:r>
            <a:r>
              <a:rPr lang="en-US" b="1" i="1" dirty="0">
                <a:hlinkClick r:id="rId4"/>
              </a:rPr>
              <a:t>data.zip </a:t>
            </a:r>
            <a:r>
              <a:rPr lang="en-US" b="1" i="1" dirty="0"/>
              <a:t>+ </a:t>
            </a:r>
            <a:r>
              <a:rPr lang="en-US" b="1" i="1" dirty="0">
                <a:hlinkClick r:id="rId5"/>
              </a:rPr>
              <a:t>compile_java.sh </a:t>
            </a:r>
            <a:r>
              <a:rPr lang="en-US" b="1" i="1" dirty="0"/>
              <a:t>+ </a:t>
            </a:r>
            <a:r>
              <a:rPr lang="en-US" b="1" i="1" dirty="0">
                <a:hlinkClick r:id="rId6"/>
              </a:rPr>
              <a:t>test_java.sh</a:t>
            </a:r>
            <a:r>
              <a:rPr lang="en-US" dirty="0"/>
              <a:t>) and</a:t>
            </a:r>
          </a:p>
          <a:p>
            <a:r>
              <a:rPr lang="en-US" dirty="0"/>
              <a:t>Unzip data.zip  and upload java files, </a:t>
            </a:r>
            <a:r>
              <a:rPr lang="en-US" dirty="0" err="1"/>
              <a:t>sh</a:t>
            </a:r>
            <a:r>
              <a:rPr lang="en-US" dirty="0"/>
              <a:t> files and tiny*.txt files to the server  (all files must be in hw1 directory)</a:t>
            </a:r>
            <a:endParaRPr lang="en-US" b="1" i="1" dirty="0">
              <a:highlight>
                <a:srgbClr val="C0C0C0"/>
              </a:highlight>
            </a:endParaRPr>
          </a:p>
          <a:p>
            <a:r>
              <a:rPr lang="en-US" dirty="0"/>
              <a:t>Compile HW1.java  using </a:t>
            </a:r>
            <a:r>
              <a:rPr lang="en-US" b="1" i="1" dirty="0"/>
              <a:t>compile_java.sh </a:t>
            </a:r>
          </a:p>
          <a:p>
            <a:pPr lvl="2"/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sh</a:t>
            </a:r>
            <a:r>
              <a:rPr lang="en-US" dirty="0">
                <a:highlight>
                  <a:srgbClr val="C0C0C0"/>
                </a:highlight>
              </a:rPr>
              <a:t> compile_java.sh</a:t>
            </a:r>
            <a:endParaRPr lang="en-US" dirty="0"/>
          </a:p>
          <a:p>
            <a:pPr lvl="2"/>
            <a:r>
              <a:rPr lang="en-US" dirty="0"/>
              <a:t>It compiles the java file  creates HW1.class if there is no error </a:t>
            </a:r>
          </a:p>
          <a:p>
            <a:pPr lvl="2"/>
            <a:r>
              <a:rPr lang="en-US" dirty="0"/>
              <a:t>You can check it using </a:t>
            </a:r>
            <a:r>
              <a:rPr lang="en-US" b="1" i="1" dirty="0">
                <a:highlight>
                  <a:srgbClr val="C0C0C0"/>
                </a:highlight>
              </a:rPr>
              <a:t>ls</a:t>
            </a:r>
            <a:r>
              <a:rPr lang="en-US" dirty="0"/>
              <a:t> command (ls list all the files in current path)</a:t>
            </a:r>
          </a:p>
          <a:p>
            <a:r>
              <a:rPr lang="en-US" dirty="0"/>
              <a:t>Run the Java compiled file (class file) using</a:t>
            </a:r>
            <a:r>
              <a:rPr lang="en-US" b="1" i="1" dirty="0"/>
              <a:t> test_java.sh</a:t>
            </a:r>
          </a:p>
          <a:p>
            <a:pPr lvl="2"/>
            <a:r>
              <a:rPr lang="en-US" b="1" i="1" dirty="0"/>
              <a:t>  </a:t>
            </a:r>
            <a:r>
              <a:rPr lang="en-US" b="1" i="1" dirty="0" err="1">
                <a:highlight>
                  <a:srgbClr val="C0C0C0"/>
                </a:highlight>
              </a:rPr>
              <a:t>sh</a:t>
            </a:r>
            <a:r>
              <a:rPr lang="en-US" b="1" i="1" dirty="0">
                <a:highlight>
                  <a:srgbClr val="C0C0C0"/>
                </a:highlight>
              </a:rPr>
              <a:t> test_java.sh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1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362B-BBFB-4A8C-9653-5C0A8A4E4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your homework on Linux: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71A3C-72C9-485A-BE72-41A3D5A83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If everything works fine you see an output like the below picture on your screen 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If you see some </a:t>
            </a:r>
            <a:r>
              <a:rPr lang="en-US" i="1" dirty="0">
                <a:solidFill>
                  <a:srgbClr val="FF0000"/>
                </a:solidFill>
              </a:rPr>
              <a:t>Fails</a:t>
            </a:r>
            <a:r>
              <a:rPr lang="en-US" dirty="0"/>
              <a:t> on the screen, you should correct your program and look at the test cases where your program failed. </a:t>
            </a:r>
          </a:p>
          <a:p>
            <a:pPr lvl="1"/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99BABD1-0768-48D3-A3E2-9D9DDCE16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803" y="2347855"/>
            <a:ext cx="2978059" cy="261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83BA-65F4-44BE-A6E2-07207EEF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Cheat Sheet: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541976-DD5B-4110-85AF-D827E45FD1D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299241"/>
              </p:ext>
            </p:extLst>
          </p:nvPr>
        </p:nvGraphicFramePr>
        <p:xfrm>
          <a:off x="6220046" y="235775"/>
          <a:ext cx="5267879" cy="6817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Acrobat Document" r:id="rId3" imgW="5829177" imgH="7543800" progId="Acrobat.Document.11">
                  <p:embed/>
                </p:oleObj>
              </mc:Choice>
              <mc:Fallback>
                <p:oleObj name="Acrobat Document" r:id="rId3" imgW="5829177" imgH="7543800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20046" y="235775"/>
                        <a:ext cx="5267879" cy="6817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A48861-86F2-45B8-BAA9-78B7B9D232D0}"/>
              </a:ext>
            </a:extLst>
          </p:cNvPr>
          <p:cNvSpPr txBox="1"/>
          <p:nvPr/>
        </p:nvSpPr>
        <p:spPr>
          <a:xfrm>
            <a:off x="704075" y="1690688"/>
            <a:ext cx="4435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 click on this sheet to learn more about the Linux commands (File Commands section is recommended) and try some. It is fun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0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362B-BBFB-4A8C-9653-5C0A8A4E4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Run your homework on Linux [Not Recommended]: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71A3C-72C9-485A-BE72-41A3D5A83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Run your homework using java</a:t>
            </a:r>
          </a:p>
          <a:p>
            <a:r>
              <a:rPr lang="en-US" dirty="0"/>
              <a:t>Login to the server using </a:t>
            </a:r>
            <a:r>
              <a:rPr lang="en-US" dirty="0" err="1"/>
              <a:t>ssh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Windows 10: open </a:t>
            </a:r>
            <a:r>
              <a:rPr lang="en-US" dirty="0" err="1"/>
              <a:t>cmd</a:t>
            </a:r>
            <a:r>
              <a:rPr lang="en-US" dirty="0"/>
              <a:t> and type: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username@program.cs.uh.edu</a:t>
            </a:r>
            <a:endParaRPr lang="en-US" dirty="0"/>
          </a:p>
          <a:p>
            <a:pPr lvl="1"/>
            <a:r>
              <a:rPr lang="en-US" dirty="0"/>
              <a:t>Enter your password</a:t>
            </a:r>
          </a:p>
          <a:p>
            <a:r>
              <a:rPr lang="en-US" dirty="0"/>
              <a:t>Go to the hw1 directory using </a:t>
            </a:r>
            <a:r>
              <a:rPr lang="en-US" b="1" i="1" dirty="0" err="1"/>
              <a:t>ch</a:t>
            </a:r>
            <a:r>
              <a:rPr lang="en-US" dirty="0"/>
              <a:t> command  ( </a:t>
            </a:r>
            <a:r>
              <a:rPr lang="en-US" b="1" dirty="0"/>
              <a:t>c</a:t>
            </a:r>
            <a:r>
              <a:rPr lang="en-US" dirty="0"/>
              <a:t>hange </a:t>
            </a:r>
            <a:r>
              <a:rPr lang="en-US" b="1" dirty="0"/>
              <a:t>d</a:t>
            </a:r>
            <a:r>
              <a:rPr lang="en-US" dirty="0"/>
              <a:t>irectory)</a:t>
            </a:r>
          </a:p>
          <a:p>
            <a:pPr lvl="2"/>
            <a:r>
              <a:rPr lang="en-US" b="1" i="1" dirty="0">
                <a:highlight>
                  <a:srgbClr val="C0C0C0"/>
                </a:highlight>
              </a:rPr>
              <a:t>cd hw1</a:t>
            </a:r>
          </a:p>
          <a:p>
            <a:r>
              <a:rPr lang="en-US" dirty="0"/>
              <a:t>Compile HW1.java  using </a:t>
            </a:r>
            <a:r>
              <a:rPr lang="en-US" b="1" i="1" dirty="0" err="1"/>
              <a:t>javac</a:t>
            </a:r>
            <a:r>
              <a:rPr lang="en-US" dirty="0"/>
              <a:t> command</a:t>
            </a:r>
          </a:p>
          <a:p>
            <a:pPr lvl="2"/>
            <a:r>
              <a:rPr lang="en-US" dirty="0" err="1">
                <a:highlight>
                  <a:srgbClr val="C0C0C0"/>
                </a:highlight>
              </a:rPr>
              <a:t>Javac</a:t>
            </a:r>
            <a:r>
              <a:rPr lang="en-US" dirty="0">
                <a:highlight>
                  <a:srgbClr val="C0C0C0"/>
                </a:highlight>
              </a:rPr>
              <a:t> HW1.java </a:t>
            </a:r>
            <a:endParaRPr lang="en-US" dirty="0"/>
          </a:p>
          <a:p>
            <a:pPr lvl="2"/>
            <a:r>
              <a:rPr lang="en-US" dirty="0"/>
              <a:t>It compiles the java file  creates HW1.class if there is no error </a:t>
            </a:r>
          </a:p>
          <a:p>
            <a:pPr lvl="2"/>
            <a:r>
              <a:rPr lang="en-US" dirty="0"/>
              <a:t>You can check it using </a:t>
            </a:r>
            <a:r>
              <a:rPr lang="en-US" b="1" i="1" dirty="0">
                <a:highlight>
                  <a:srgbClr val="C0C0C0"/>
                </a:highlight>
              </a:rPr>
              <a:t>ls</a:t>
            </a:r>
            <a:r>
              <a:rPr lang="en-US" dirty="0"/>
              <a:t> command (ls list all the files in current path)</a:t>
            </a:r>
          </a:p>
          <a:p>
            <a:r>
              <a:rPr lang="en-US" dirty="0"/>
              <a:t>Run the Java compiled file (class file) and specifies the arguments using </a:t>
            </a:r>
            <a:r>
              <a:rPr lang="en-US" b="1" i="1" dirty="0">
                <a:highlight>
                  <a:srgbClr val="C0C0C0"/>
                </a:highlight>
              </a:rPr>
              <a:t>java</a:t>
            </a:r>
            <a:r>
              <a:rPr lang="en-US" dirty="0"/>
              <a:t> command</a:t>
            </a:r>
          </a:p>
          <a:p>
            <a:pPr lvl="2"/>
            <a:r>
              <a:rPr lang="en-US" b="1" i="1" dirty="0"/>
              <a:t> </a:t>
            </a:r>
            <a:r>
              <a:rPr lang="en-US" b="1" i="1" dirty="0">
                <a:highlight>
                  <a:srgbClr val="C0C0C0"/>
                </a:highlight>
              </a:rPr>
              <a:t>java HW1 input.txt output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587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Adobe Acrobat Document</vt:lpstr>
      <vt:lpstr>COSC  2430</vt:lpstr>
      <vt:lpstr>How to submit homework:</vt:lpstr>
      <vt:lpstr>How to submit homework:</vt:lpstr>
      <vt:lpstr>How to submit homework:</vt:lpstr>
      <vt:lpstr>How to Run your homework on Linux [Recommended]:</vt:lpstr>
      <vt:lpstr>How to Run your homework on Linux:</vt:lpstr>
      <vt:lpstr>Linux Cheat Sheet:</vt:lpstr>
      <vt:lpstr>How to Run your homework on Linux [Not Recommended]: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mj hosseinia</dc:creator>
  <cp:lastModifiedBy>mj hosseinia</cp:lastModifiedBy>
  <cp:revision>9</cp:revision>
  <dcterms:created xsi:type="dcterms:W3CDTF">2019-08-27T18:27:52Z</dcterms:created>
  <dcterms:modified xsi:type="dcterms:W3CDTF">2019-08-27T19:47:28Z</dcterms:modified>
</cp:coreProperties>
</file>