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7F06-7630-4948-900D-6315B0B6E46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A5A-5A06-48D4-A35F-76867EA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1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7F06-7630-4948-900D-6315B0B6E46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A5A-5A06-48D4-A35F-76867EA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5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7F06-7630-4948-900D-6315B0B6E46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A5A-5A06-48D4-A35F-76867EA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8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7F06-7630-4948-900D-6315B0B6E46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A5A-5A06-48D4-A35F-76867EA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1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7F06-7630-4948-900D-6315B0B6E46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A5A-5A06-48D4-A35F-76867EA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7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7F06-7630-4948-900D-6315B0B6E46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A5A-5A06-48D4-A35F-76867EA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7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7F06-7630-4948-900D-6315B0B6E46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A5A-5A06-48D4-A35F-76867EA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1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7F06-7630-4948-900D-6315B0B6E46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A5A-5A06-48D4-A35F-76867EA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3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7F06-7630-4948-900D-6315B0B6E46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A5A-5A06-48D4-A35F-76867EA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7F06-7630-4948-900D-6315B0B6E46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A5A-5A06-48D4-A35F-76867EA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7F06-7630-4948-900D-6315B0B6E46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CA5A-5A06-48D4-A35F-76867EA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7F06-7630-4948-900D-6315B0B6E46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ECA5A-5A06-48D4-A35F-76867EA5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5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nagra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Cosc 2430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0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Non-recursive In-order Traversal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16" y="2372190"/>
            <a:ext cx="7958959" cy="2241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284" y="4774929"/>
            <a:ext cx="2528889" cy="187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6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Order Traversal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08" y="2387325"/>
            <a:ext cx="6302430" cy="4019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705" y="2262957"/>
            <a:ext cx="2528889" cy="187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of leaf </a:t>
            </a:r>
            <a:r>
              <a:rPr lang="en-US" dirty="0"/>
              <a:t>nodes in a binary </a:t>
            </a:r>
            <a:r>
              <a:rPr lang="en-US" dirty="0" smtClean="0"/>
              <a:t>tree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42" y="2542354"/>
            <a:ext cx="8559715" cy="1871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54" y="2539183"/>
            <a:ext cx="2528889" cy="187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6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data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dictionary of words and a prefix, suggest 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ome words from the dictionary.</a:t>
            </a:r>
          </a:p>
          <a:p>
            <a:pPr marL="0" indent="0">
              <a:buNone/>
            </a:pPr>
            <a:r>
              <a:rPr lang="en-US" dirty="0" smtClean="0"/>
              <a:t>Dictionary ={ the, there, their, answer, bye, by, any,...}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b="1" dirty="0"/>
              <a:t>t</a:t>
            </a:r>
            <a:r>
              <a:rPr lang="en-US" b="1" dirty="0" smtClean="0"/>
              <a:t>h -&gt;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b="1" dirty="0" smtClean="0"/>
              <a:t>e,  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b="1" dirty="0" smtClean="0"/>
              <a:t>ere,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b="1" dirty="0" smtClean="0"/>
              <a:t>eir</a:t>
            </a:r>
          </a:p>
        </p:txBody>
      </p:sp>
    </p:spTree>
    <p:extLst>
      <p:ext uri="{BB962C8B-B14F-4D97-AF65-F5344CB8AC3E}">
        <p14:creationId xmlns:p14="http://schemas.microsoft.com/office/powerpoint/2010/main" val="73751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dictionary of words and a prefix, suggest 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ome words from the dictionary.</a:t>
            </a:r>
          </a:p>
          <a:p>
            <a:pPr marL="0" indent="0">
              <a:buNone/>
            </a:pPr>
            <a:r>
              <a:rPr lang="en-US" dirty="0" smtClean="0"/>
              <a:t>Dictionary ={ the, there, their, answer, bye, by, any,...}</a:t>
            </a:r>
          </a:p>
          <a:p>
            <a:pPr marL="0" indent="0">
              <a:buNone/>
            </a:pPr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sz="3200" b="1" dirty="0"/>
              <a:t>t</a:t>
            </a:r>
            <a:r>
              <a:rPr lang="en-US" sz="3200" b="1" dirty="0" smtClean="0"/>
              <a:t>h -&gt;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sz="3200" b="1" dirty="0" smtClean="0"/>
              <a:t>e, 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sz="3200" b="1" dirty="0" smtClean="0"/>
              <a:t>ere,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sz="3200" b="1" dirty="0" smtClean="0"/>
              <a:t>eir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880" y="702716"/>
            <a:ext cx="2661581" cy="514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8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0" dirty="0" smtClean="0">
                <a:effectLst/>
              </a:rPr>
              <a:t>Check whether two strings are anagram of each other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Write </a:t>
            </a:r>
            <a:r>
              <a:rPr lang="en-US" dirty="0"/>
              <a:t>a function to check whether two given strings are </a:t>
            </a:r>
            <a:r>
              <a:rPr lang="en-US" dirty="0">
                <a:hlinkClick r:id="rId2"/>
              </a:rPr>
              <a:t>anagram </a:t>
            </a:r>
            <a:r>
              <a:rPr lang="en-US" dirty="0"/>
              <a:t>of each other or not. An anagram of a string is another string that contains same characters, only the order of characters can be different. For example, “abcd” and “dabc” are anagram of each other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LISTEN and SILENT  -&gt; anagram</a:t>
            </a:r>
            <a:endParaRPr lang="en-US" dirty="0"/>
          </a:p>
          <a:p>
            <a:endParaRPr lang="en-US" dirty="0"/>
          </a:p>
        </p:txBody>
      </p:sp>
      <p:sp>
        <p:nvSpPr>
          <p:cNvPr id="4" name="AutoShape 2" descr="check-whether-two-strings-are-anagram-of-each-other"/>
          <p:cNvSpPr>
            <a:spLocks noChangeAspect="1" noChangeArrowheads="1"/>
          </p:cNvSpPr>
          <p:nvPr/>
        </p:nvSpPr>
        <p:spPr bwMode="auto">
          <a:xfrm>
            <a:off x="155575" y="-501650"/>
            <a:ext cx="18764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134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Tree Examples</vt:lpstr>
      <vt:lpstr>BST</vt:lpstr>
      <vt:lpstr>Binary Tree</vt:lpstr>
      <vt:lpstr>Binary Tree</vt:lpstr>
      <vt:lpstr>Which data structure?</vt:lpstr>
      <vt:lpstr>Trie</vt:lpstr>
      <vt:lpstr>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marjan_h</dc:creator>
  <cp:lastModifiedBy>marjan_h</cp:lastModifiedBy>
  <cp:revision>24</cp:revision>
  <dcterms:created xsi:type="dcterms:W3CDTF">2018-11-07T16:34:51Z</dcterms:created>
  <dcterms:modified xsi:type="dcterms:W3CDTF">2018-11-07T18:54:36Z</dcterms:modified>
</cp:coreProperties>
</file>