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0" r:id="rId3"/>
    <p:sldId id="305" r:id="rId4"/>
    <p:sldId id="306" r:id="rId5"/>
    <p:sldId id="307" r:id="rId6"/>
    <p:sldId id="314" r:id="rId7"/>
    <p:sldId id="315" r:id="rId8"/>
    <p:sldId id="316" r:id="rId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-10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FB5F45B-F86B-6F4E-8A04-C143C970573B}" type="datetime1">
              <a:rPr lang="en-US" smtClean="0"/>
              <a:t>3/18/14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503887E-D70C-A644-AE7A-F3E92D03C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2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3CBFF25-FC62-534D-97CB-93F8EDE607C5}" type="datetime1">
              <a:rPr lang="en-US" smtClean="0"/>
              <a:t>3/18/14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FD36FF11-681D-C542-A460-737553A27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590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Doubly Linked Lists</a:t>
            </a:r>
            <a:endParaRPr lang="en-US" sz="130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72C0F8-6A70-B348-9C63-C4AD92192651}" type="datetime1">
              <a:rPr lang="en-US" sz="1300" smtClean="0"/>
              <a:t>3/18/14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475498-EA57-584B-9D21-A1EADAABE82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1D96E5-AE84-F84E-B88C-5B72E29F7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42C76-55C3-2D42-8A0C-81F2A2B75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864E26-D715-5649-B071-716524099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ACF34273-6FC6-E34C-8066-EEDF4B4A5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Doubly Linked Lists</a:t>
            </a:r>
            <a:endParaRPr lang="en-US" sz="1400"/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BA87F7A-33ED-C146-BB5C-09ADACD2483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Doubly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Linked </a:t>
            </a:r>
            <a:r>
              <a:rPr lang="en-US" dirty="0">
                <a:latin typeface="Tahoma" charset="0"/>
              </a:rPr>
              <a:t>Lists</a:t>
            </a:r>
          </a:p>
        </p:txBody>
      </p:sp>
      <p:pic>
        <p:nvPicPr>
          <p:cNvPr id="7172" name="Picture 251" descr="j01005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0972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Doubly Linked Lists</a:t>
            </a:r>
            <a:endParaRPr lang="en-US" sz="140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5BC970-4288-3B44-B6CB-E537D340CEA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Doubly Linked List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768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doubly linked list </a:t>
            </a:r>
            <a:r>
              <a:rPr lang="en-US" sz="2000" dirty="0" smtClean="0">
                <a:latin typeface="Tahoma" charset="0"/>
              </a:rPr>
              <a:t>can be traversed forward and backward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Nodes </a:t>
            </a:r>
            <a:r>
              <a:rPr lang="en-US" sz="2000" dirty="0" smtClean="0">
                <a:latin typeface="Tahoma" charset="0"/>
              </a:rPr>
              <a:t>store</a:t>
            </a:r>
            <a:r>
              <a:rPr lang="en-US" sz="20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previous node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next node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Special trailer and header nodes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4" name="AutoShape 10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12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13"/>
          <p:cNvCxnSpPr>
            <a:cxnSpLocks noChangeShapeType="1"/>
            <a:endCxn id="9229" idx="0"/>
          </p:cNvCxnSpPr>
          <p:nvPr/>
        </p:nvCxnSpPr>
        <p:spPr bwMode="auto">
          <a:xfrm rot="16200000" flipH="1">
            <a:off x="6841728" y="2726134"/>
            <a:ext cx="539750" cy="555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prev</a:t>
            </a:r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next</a:t>
            </a:r>
          </a:p>
        </p:txBody>
      </p: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6566796" y="2998788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chemeClr val="tx2"/>
                </a:solidFill>
              </a:rPr>
              <a:t>element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230" name="Rectangle 17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Freeform 40"/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Rectangle 44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46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Freeform 47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8" name="Rectangle 50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51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52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Freeform 53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2" name="Rectangle 56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57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58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Freeform 41"/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Freeform 48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Freeform 54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8" name="Freeform 63"/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9" name="Freeform 64"/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0" name="Freeform 65"/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1" name="Freeform 66"/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252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3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4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5" name="Picture 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56" name="Rectangle 72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73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Freeform 74"/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9" name="Freeform 75"/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0" name="Freeform 76"/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Freeform 77"/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2" name="Text Box 78"/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trailer</a:t>
            </a:r>
          </a:p>
        </p:txBody>
      </p:sp>
      <p:sp>
        <p:nvSpPr>
          <p:cNvPr id="9263" name="Text Box 79"/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header</a:t>
            </a:r>
          </a:p>
        </p:txBody>
      </p:sp>
      <p:sp>
        <p:nvSpPr>
          <p:cNvPr id="9264" name="AutoShape 82"/>
          <p:cNvSpPr>
            <a:spLocks noChangeArrowheads="1"/>
          </p:cNvSpPr>
          <p:nvPr/>
        </p:nvSpPr>
        <p:spPr bwMode="auto">
          <a:xfrm>
            <a:off x="1676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Text Box 83"/>
          <p:cNvSpPr txBox="1">
            <a:spLocks noChangeArrowheads="1"/>
          </p:cNvSpPr>
          <p:nvPr/>
        </p:nvSpPr>
        <p:spPr bwMode="auto">
          <a:xfrm>
            <a:off x="5611813" y="4175125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nodes/positions</a:t>
            </a:r>
          </a:p>
        </p:txBody>
      </p:sp>
      <p:sp>
        <p:nvSpPr>
          <p:cNvPr id="9266" name="AutoShape 84"/>
          <p:cNvSpPr>
            <a:spLocks noChangeArrowheads="1"/>
          </p:cNvSpPr>
          <p:nvPr/>
        </p:nvSpPr>
        <p:spPr bwMode="auto">
          <a:xfrm>
            <a:off x="1905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Text Box 85"/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9268" name="Text Box 87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</a:t>
            </a:r>
          </a:p>
        </p:txBody>
      </p:sp>
      <p:sp>
        <p:nvSpPr>
          <p:cNvPr id="9269" name="AutoShape 88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Doubly Linked Lists</a:t>
            </a:r>
            <a:endParaRPr lang="en-US" sz="1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A5C6D3-621D-CD44-B8C4-4FB4970A512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Doubly Linked Lists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5789A4-199A-D34A-9400-4C392C785C6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Deletion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Remove a node, p, from a </a:t>
            </a:r>
            <a:r>
              <a:rPr lang="en-US" sz="2000" dirty="0" smtClean="0">
                <a:latin typeface="Tahoma" charset="0"/>
              </a:rPr>
              <a:t>doubly linked </a:t>
            </a:r>
            <a:r>
              <a:rPr lang="en-US" sz="2000" dirty="0">
                <a:latin typeface="Tahoma" charset="0"/>
              </a:rPr>
              <a:t>list.</a:t>
            </a:r>
            <a:endParaRPr lang="en-US" sz="2800" dirty="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Doubly-Linked List in </a:t>
            </a:r>
            <a:r>
              <a:rPr lang="en-US" dirty="0" smtClean="0">
                <a:latin typeface="Tahoma" charset="0"/>
              </a:rPr>
              <a:t>Java</a:t>
            </a:r>
            <a:endParaRPr lang="en-US" dirty="0">
              <a:latin typeface="Tahoma" charset="0"/>
            </a:endParaRP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6730BD-7DCC-1A40-9851-719D8664DEA8}" type="slidenum">
              <a:rPr lang="en-US" sz="1400"/>
              <a:pPr eaLnBrk="1" hangingPunct="1"/>
              <a:t>5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772400" cy="4582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Doubly-Linked List in </a:t>
            </a:r>
            <a:r>
              <a:rPr lang="en-US" dirty="0" smtClean="0">
                <a:latin typeface="Tahoma" charset="0"/>
              </a:rPr>
              <a:t>Java, 2</a:t>
            </a:r>
            <a:endParaRPr lang="en-US" dirty="0">
              <a:latin typeface="Tahoma" charset="0"/>
            </a:endParaRP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6730BD-7DCC-1A40-9851-719D8664DEA8}" type="slidenum">
              <a:rPr lang="en-US" sz="1400"/>
              <a:pPr eaLnBrk="1" hangingPunct="1"/>
              <a:t>6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6757720" cy="46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Doubly-Linked List in </a:t>
            </a:r>
            <a:r>
              <a:rPr lang="en-US" dirty="0" smtClean="0">
                <a:latin typeface="Tahoma" charset="0"/>
              </a:rPr>
              <a:t>Java, 3</a:t>
            </a:r>
            <a:endParaRPr lang="en-US" dirty="0">
              <a:latin typeface="Tahoma" charset="0"/>
            </a:endParaRP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6730BD-7DCC-1A40-9851-719D8664DEA8}" type="slidenum">
              <a:rPr lang="en-US" sz="1400"/>
              <a:pPr eaLnBrk="1" hangingPunct="1"/>
              <a:t>7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6858000" cy="39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3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Doubly-Linked List in </a:t>
            </a:r>
            <a:r>
              <a:rPr lang="en-US" dirty="0" smtClean="0">
                <a:latin typeface="Tahoma" charset="0"/>
              </a:rPr>
              <a:t>Java, 4</a:t>
            </a:r>
            <a:endParaRPr lang="en-US" dirty="0">
              <a:latin typeface="Tahoma" charset="0"/>
            </a:endParaRP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6730BD-7DCC-1A40-9851-719D8664DEA8}" type="slidenum">
              <a:rPr lang="en-US" sz="1400"/>
              <a:pPr eaLnBrk="1" hangingPunct="1"/>
              <a:t>8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7422594" cy="45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433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3565</TotalTime>
  <Words>261</Words>
  <Application>Microsoft Macintosh PowerPoint</Application>
  <PresentationFormat>On-screen Show 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Blueprint</vt:lpstr>
      <vt:lpstr>Doubly Linked Lists</vt:lpstr>
      <vt:lpstr>Doubly Linked List</vt:lpstr>
      <vt:lpstr>Insertion</vt:lpstr>
      <vt:lpstr>Deletion</vt:lpstr>
      <vt:lpstr>Doubly-Linked List in Java</vt:lpstr>
      <vt:lpstr>Doubly-Linked List in Java, 2</vt:lpstr>
      <vt:lpstr>Doubly-Linked List in Java, 3</vt:lpstr>
      <vt:lpstr>Doubly-Linked List in Java, 4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Roberto Tamassia</cp:lastModifiedBy>
  <cp:revision>410</cp:revision>
  <dcterms:created xsi:type="dcterms:W3CDTF">2002-01-21T02:22:10Z</dcterms:created>
  <dcterms:modified xsi:type="dcterms:W3CDTF">2014-03-19T01:39:35Z</dcterms:modified>
</cp:coreProperties>
</file>