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0" r:id="rId3"/>
    <p:sldId id="315" r:id="rId4"/>
    <p:sldId id="322" r:id="rId5"/>
    <p:sldId id="335" r:id="rId6"/>
    <p:sldId id="319" r:id="rId7"/>
    <p:sldId id="320" r:id="rId8"/>
    <p:sldId id="316" r:id="rId9"/>
    <p:sldId id="317" r:id="rId10"/>
    <p:sldId id="318" r:id="rId11"/>
    <p:sldId id="325" r:id="rId12"/>
    <p:sldId id="324" r:id="rId13"/>
    <p:sldId id="321" r:id="rId14"/>
    <p:sldId id="326" r:id="rId15"/>
    <p:sldId id="327" r:id="rId16"/>
    <p:sldId id="328" r:id="rId17"/>
    <p:sldId id="329" r:id="rId18"/>
    <p:sldId id="330" r:id="rId19"/>
    <p:sldId id="334" r:id="rId2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166" d="100"/>
          <a:sy n="166" d="100"/>
        </p:scale>
        <p:origin x="-104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3.xml"/><Relationship Id="rId12" Type="http://schemas.openxmlformats.org/officeDocument/2006/relationships/slide" Target="slides/slide14.xml"/><Relationship Id="rId13" Type="http://schemas.openxmlformats.org/officeDocument/2006/relationships/slide" Target="slides/slide15.xml"/><Relationship Id="rId14" Type="http://schemas.openxmlformats.org/officeDocument/2006/relationships/slide" Target="slides/slide16.xml"/><Relationship Id="rId15" Type="http://schemas.openxmlformats.org/officeDocument/2006/relationships/slide" Target="slides/slide17.xml"/><Relationship Id="rId16" Type="http://schemas.openxmlformats.org/officeDocument/2006/relationships/slide" Target="slides/slide18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0.xml"/><Relationship Id="rId9" Type="http://schemas.openxmlformats.org/officeDocument/2006/relationships/slide" Target="slides/slide11.xml"/><Relationship Id="rId10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3/19/14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3/19/14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3/19/14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Mammal</a:t>
            </a:r>
            <a:endParaRPr lang="en-US" sz="1600" dirty="0"/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Dog</a:t>
            </a:r>
            <a:endParaRPr lang="en-US" sz="1600" dirty="0"/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Pig</a:t>
            </a:r>
            <a:endParaRPr lang="en-US" sz="1600" dirty="0"/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Cat</a:t>
            </a:r>
            <a:endParaRPr lang="en-US" sz="1600" dirty="0"/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p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17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Iterator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iterator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positions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Integer </a:t>
            </a:r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 smtClean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 smtClean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Additional </a:t>
            </a:r>
            <a:r>
              <a:rPr lang="en-US" sz="2000" dirty="0"/>
              <a:t>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for a Tree interface: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(exactly two for </a:t>
            </a:r>
            <a:r>
              <a:rPr lang="en-US" sz="1800" dirty="0" smtClean="0">
                <a:solidFill>
                  <a:schemeClr val="tx2"/>
                </a:solidFill>
              </a:rPr>
              <a:t>proper</a:t>
            </a:r>
            <a:r>
              <a:rPr lang="en-US" sz="1800" dirty="0" smtClean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call the children of an internal node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 smtClean="0">
                <a:ea typeface="+mn-ea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4430</TotalTime>
  <Words>1373</Words>
  <Application>Microsoft Macintosh PowerPoint</Application>
  <PresentationFormat>On-screen Show (4:3)</PresentationFormat>
  <Paragraphs>417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Blueprint</vt:lpstr>
      <vt:lpstr>Trees</vt:lpstr>
      <vt:lpstr>What is a Tree</vt:lpstr>
      <vt:lpstr>Tree Terminology</vt:lpstr>
      <vt:lpstr>Tree ADT</vt:lpstr>
      <vt:lpstr>Java Interface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BinaryTree ADT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606</cp:revision>
  <cp:lastPrinted>2014-03-20T00:39:29Z</cp:lastPrinted>
  <dcterms:created xsi:type="dcterms:W3CDTF">2002-01-21T02:22:10Z</dcterms:created>
  <dcterms:modified xsi:type="dcterms:W3CDTF">2014-03-20T00:39:31Z</dcterms:modified>
</cp:coreProperties>
</file>