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1" r:id="rId3"/>
    <p:sldId id="391" r:id="rId4"/>
    <p:sldId id="399" r:id="rId5"/>
    <p:sldId id="393" r:id="rId6"/>
    <p:sldId id="375" r:id="rId7"/>
    <p:sldId id="376" r:id="rId8"/>
    <p:sldId id="377" r:id="rId9"/>
    <p:sldId id="378" r:id="rId10"/>
    <p:sldId id="379" r:id="rId11"/>
    <p:sldId id="380" r:id="rId12"/>
    <p:sldId id="384" r:id="rId13"/>
    <p:sldId id="387" r:id="rId14"/>
    <p:sldId id="395" r:id="rId15"/>
    <p:sldId id="397" r:id="rId16"/>
    <p:sldId id="396" r:id="rId17"/>
    <p:sldId id="398" r:id="rId18"/>
    <p:sldId id="400" r:id="rId19"/>
    <p:sldId id="370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D942C10-91E0-4C45-A50A-ED6276849EA7}" type="datetime8">
              <a:rPr lang="en-US"/>
              <a:pPr>
                <a:defRPr/>
              </a:pPr>
              <a:t>3/25/14 12:10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8F67FEC9-A31D-3748-9661-78FABDA2E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C0665A2-E0E6-6841-AFEC-506C851B53D6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173E3280-B9D9-D249-9E58-432F5FBAA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24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3/25/14 14:45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07245-832C-3549-BFCF-68A7A55A7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A147E7B-8F86-234E-853A-AE6D8725D1BF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8B9E7-1C33-C149-BD4C-73AA329C9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AF71C50-CC92-704B-8B00-6CD98C960BB5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B9C63-89F6-6C43-B890-139834322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00D7327-00F3-4546-803D-541A175FD2FD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D063-FF14-F341-A122-38D55948A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3719377-B924-7C41-84CF-A3008C44C9A0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826D-851F-4D41-91BB-FEBB2E74E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7453779-152B-DD46-B535-554AD9F679E7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DC23-B427-2549-8256-65207EC9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5E69C7C-8DC7-9440-810C-F20471B886D8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D78D-AD31-864E-A814-F543F29B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2B8A76D-C5C3-744B-8865-13FDC75E96E6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8CFB-C057-8D4F-81FC-267DEDF98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2A4B22-12F9-C040-8F1D-016C6ED2711C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60AF-401D-154D-9D2E-1F847210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8C1ADB2-6361-E241-B1C8-9BF8125A15AB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9F37-23B8-6B40-BDE2-DEA8E9910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78BD1DC-F71D-004D-9E50-33E2ED22F3F0}" type="datetime8">
              <a:rPr lang="en-US"/>
              <a:pPr>
                <a:defRPr/>
              </a:pPr>
              <a:t>3/25/14 12:03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5DCF3-4730-9B43-A55C-C59B02A4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084846C-F42F-4F48-9DAB-4C65AAB8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CF54D-88EA-5545-942C-8B129BA4C5B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8497F9-DB7C-A641-B603-628C2CD9F45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8D88D4-D359-D14F-AE14-001E0FCABFC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>
                <a:latin typeface="Tahoma" charset="0"/>
              </a:rPr>
              <a:t>One of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ahoma" charset="0"/>
              </a:rPr>
              <a:t> has size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 </a:t>
            </a:r>
            <a:r>
              <a:rPr lang="en-US" sz="2000">
                <a:latin typeface="Tahoma" charset="0"/>
              </a:rPr>
              <a:t>and the other has size </a:t>
            </a:r>
            <a:r>
              <a:rPr lang="en-US" sz="200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(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-</a:t>
            </a:r>
            <a:r>
              <a:rPr lang="en-US" sz="2000">
                <a:latin typeface="Times New Roman" charset="0"/>
                <a:sym typeface="Symbol" charset="0"/>
              </a:rPr>
              <a:t> 1) </a:t>
            </a:r>
            <a:r>
              <a:rPr lang="en-US" sz="2000">
                <a:latin typeface="Symbol" charset="0"/>
                <a:sym typeface="Symbol" charset="0"/>
              </a:rPr>
              <a:t>+ </a:t>
            </a:r>
            <a:r>
              <a:rPr lang="en-US" sz="2000">
                <a:latin typeface="Times New Roman" charset="0"/>
                <a:sym typeface="Symbol" charset="0"/>
              </a:rPr>
              <a:t>…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2 </a:t>
            </a:r>
            <a:r>
              <a:rPr lang="en-US" sz="2000">
                <a:latin typeface="Symbol" charset="0"/>
                <a:sym typeface="Symbol" charset="0"/>
              </a:rPr>
              <a:t>+ 1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Thus, the worst-case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7F16E6-7A43-2445-B9BD-F74FCC559B93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Fact:</a:t>
            </a:r>
            <a:r>
              <a:rPr lang="en-US" sz="2000">
                <a:latin typeface="Tahoma" charset="0"/>
              </a:rPr>
              <a:t> The expected number of coin tosses required in order to get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heads is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For a node of depth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Tahoma" charset="0"/>
              </a:rPr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size of the input sequence for the current call is at most (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  <a:r>
              <a:rPr lang="en-US" sz="1800">
                <a:latin typeface="Tahoma" charset="0"/>
              </a:rPr>
              <a:t>)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/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n</a:t>
            </a: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VISIO" r:id="rId3" imgW="7510680" imgH="4271040" progId="Visio.Drawing.6">
                  <p:embed/>
                </p:oleObj>
              </mc:Choice>
              <mc:Fallback>
                <p:oleObj name="VISIO" r:id="rId3" imgW="7510680" imgH="427104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Therefore, we have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For a node of depth </a:t>
            </a:r>
            <a:r>
              <a:rPr lang="en-US" sz="1800">
                <a:latin typeface="Times New Roman" charset="0"/>
              </a:rPr>
              <a:t>2log</a:t>
            </a:r>
            <a:r>
              <a:rPr lang="en-US" sz="1800" baseline="-25000">
                <a:latin typeface="Times New Roman" charset="0"/>
              </a:rPr>
              <a:t>4</a:t>
            </a:r>
            <a:r>
              <a:rPr lang="en-US" sz="1800" baseline="-25000">
                <a:latin typeface="Symbol" charset="0"/>
              </a:rPr>
              <a:t>/</a:t>
            </a:r>
            <a:r>
              <a:rPr lang="en-US" sz="1800" baseline="-250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/>
              <a:t>, the expected input size is one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The expected height of the quick-sort tree is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 amount or work done at the nodes of the same depth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Thus, the expected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the partition step, we use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elements less than the pivot have rank less than </a:t>
            </a:r>
            <a:r>
              <a:rPr lang="en-US" sz="1800" b="1" i="1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elements equal to the pivot have rank between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k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elements greater than the pivot have rank greater than </a:t>
            </a:r>
            <a:r>
              <a:rPr lang="en-US" sz="1800" b="1" i="1">
                <a:latin typeface="Times New Roman" charset="0"/>
              </a:rPr>
              <a:t>k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elements with rank less than </a:t>
            </a:r>
            <a:r>
              <a:rPr lang="en-US" sz="1800" b="1" i="1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elements with rank greater than </a:t>
            </a:r>
            <a:r>
              <a:rPr lang="en-US" sz="1800" b="1" i="1">
                <a:latin typeface="Times New Roman" charset="0"/>
              </a:rPr>
              <a:t>k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9624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ranks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with the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rank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br>
              <a:rPr lang="en-US" sz="1800" b="1" i="1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rearranged in increasing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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a random integer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S.elemAtRank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inPlacePartition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383C12-D55D-CD4E-B88A-F007EFDAD8B0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Partitioning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j to the right until finding an element 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Swap elements at indices j and k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(pivot = 6)</a:t>
            </a:r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483870000 w 432"/>
              <a:gd name="T3" fmla="*/ 241935000 h 96"/>
              <a:gd name="T4" fmla="*/ 1088707500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1AD27-E274-734F-BF44-BE45D9C57E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8966200" y="51181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986150" cy="5339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66AA75-8AA0-1541-805C-CC92DE0347E0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/>
                <a:gridCol w="1995487"/>
                <a:gridCol w="3533775"/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>
                <a:latin typeface="Tahoma" charset="0"/>
              </a:rPr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sort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join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 b="1" i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40BAD2-0CC9-E54C-85C7-8037B782A14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partition an input sequence as follows: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remove, in turn, each element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insert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into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,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 i="1">
                <a:latin typeface="Tahoma" charset="0"/>
              </a:rPr>
              <a:t> </a:t>
            </a:r>
            <a:r>
              <a:rPr lang="en-US" sz="1800">
                <a:latin typeface="Tahoma" charset="0"/>
              </a:rPr>
              <a:t>or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,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depending on the result of the comparison with the pivot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partition step of quick-sort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Clip" r:id="rId3" imgW="1779705" imgH="1865621" progId="MS_ClipArt_Gallery.5">
                  <p:embed/>
                </p:oleObj>
              </mc:Choice>
              <mc:Fallback>
                <p:oleObj name="Clip" r:id="rId3" imgW="1779705" imgH="1865621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3D9723-22A9-6748-8FC3-FEDF1D64306C}" type="slidenum">
              <a:rPr lang="en-US" sz="1400"/>
              <a:pPr eaLnBrk="1" hangingPunct="1"/>
              <a:t>4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3915"/>
            <a:ext cx="6248400" cy="57532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251465-C792-904A-BA88-DA5B4F233F8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quick-sort is depicted by a binary tree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quick-sort and stores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Unsorted sequence before the execution and its pivot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leaves are calls on subsequences of size 0 or 1</a:t>
            </a:r>
            <a:endParaRPr lang="en-US" sz="2400">
              <a:latin typeface="Tahoma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E1DD67-0595-974D-8EE4-3B3B47CDD392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A302DD-3B05-8149-81F1-4C9C6764E09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4158B2-DBC0-6248-83E1-EEB9C92ADA8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494D8A-03CB-5044-AB2A-A846780BC5F7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7191</TotalTime>
  <Words>1534</Words>
  <Application>Microsoft Macintosh PowerPoint</Application>
  <PresentationFormat>On-screen Show (4:3)</PresentationFormat>
  <Paragraphs>282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Blueprint</vt:lpstr>
      <vt:lpstr>Clip</vt:lpstr>
      <vt:lpstr>VISIO</vt:lpstr>
      <vt:lpstr>Quick-Sort</vt:lpstr>
      <vt:lpstr>Quick-Sort</vt:lpstr>
      <vt:lpstr>Partition</vt:lpstr>
      <vt:lpstr>Java Implementation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Expected Running Time</vt:lpstr>
      <vt:lpstr>Expected Running Time, Part 2</vt:lpstr>
      <vt:lpstr>In-Place Quick-Sort</vt:lpstr>
      <vt:lpstr>In-Place Partitioning</vt:lpstr>
      <vt:lpstr>Java Implementation</vt:lpstr>
      <vt:lpstr>Summary of Sorting Algorithms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Michael Goodrich</cp:lastModifiedBy>
  <cp:revision>1045</cp:revision>
  <cp:lastPrinted>2002-04-09T17:14:33Z</cp:lastPrinted>
  <dcterms:created xsi:type="dcterms:W3CDTF">2002-01-21T02:22:10Z</dcterms:created>
  <dcterms:modified xsi:type="dcterms:W3CDTF">2014-03-25T22:56:19Z</dcterms:modified>
</cp:coreProperties>
</file>