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cfbcef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cfbce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cfbcef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cfbcef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cfbcef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cfbcef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cfbcef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cfbcef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Kickstarter Insights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conclusions based on the data 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Subcategory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Plays have the highest count of kickstarters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Most popular subcats with 100% successful kickstarters:  Classical Music, Electronic </a:t>
            </a:r>
            <a:r>
              <a:rPr lang="en"/>
              <a:t>Music</a:t>
            </a:r>
            <a:r>
              <a:rPr lang="en"/>
              <a:t>, Hardware, Nonfiction, Pop, Tabletop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Theater has the highest count of successful kickstarters, but Music has the </a:t>
            </a:r>
            <a:r>
              <a:rPr lang="en"/>
              <a:t>highest</a:t>
            </a:r>
            <a:r>
              <a:rPr lang="en"/>
              <a:t> % of successful kickstarters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 May, June and July are the most popular months to run a Kickstarter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data 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74% of the observations are from the US, skewing the overall results by category and subcategory.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possible tables/graphs to create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Number of Kickstarter by country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925" y="1685796"/>
            <a:ext cx="4332850" cy="32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possible tables/graphs to create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Subcategory:  Stacked chart by country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3900"/>
            <a:ext cx="3989285" cy="29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275" y="1605575"/>
            <a:ext cx="3904900" cy="29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096250" y="4759000"/>
            <a:ext cx="2218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Countries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633625" y="4703625"/>
            <a:ext cx="2218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Germany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