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62" r:id="rId7"/>
    <p:sldId id="263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6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7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6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22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F574-17C2-C511-617B-5C90720126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4612" b="5388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EB868-090B-9841-F6ED-3D7DF57C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Data Science Capstone: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3DABC-3D95-80C3-6619-2FD623EE5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Trevor McCormick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E537-AA8B-1192-44E2-05C1037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021E-5A0C-7210-6076-649010D2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04" y="969264"/>
            <a:ext cx="6246646" cy="55706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going to be using data from data.gov in order to predict how often people are leaving their homes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done by moving the data through many applications for cleaning, storage, visualization, analysis, and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project will be done in Python using the Pandas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storage method will be 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will be done in Power BI due to it connecting with SQLite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everything goes back into Python for the analysis and modelling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end goal is to make a useful and working predictive analysis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6A647E-3F60-6345-8625-6F0793F7E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6"/>
          <a:stretch/>
        </p:blipFill>
        <p:spPr bwMode="auto">
          <a:xfrm>
            <a:off x="517870" y="2159785"/>
            <a:ext cx="1715504" cy="170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ite logo thumbnail transparent PNG - StickPNG">
            <a:extLst>
              <a:ext uri="{FF2B5EF4-FFF2-40B4-BE49-F238E27FC236}">
                <a16:creationId xmlns:a16="http://schemas.microsoft.com/office/drawing/2014/main" id="{04A5C8A4-44C4-FA58-B85A-309DE3E93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34" y="2159785"/>
            <a:ext cx="1847394" cy="18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31BFC6-D822-C8AD-F9FB-119E5EEE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93" y="4257367"/>
            <a:ext cx="1847394" cy="18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46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6EA7-70AA-5EF1-EDEB-8FFE09D5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sz="5000"/>
              <a:t>Data Collection and Storage: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0F80-EC3D-5889-2A38-A2B6E38AC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was imported into Python from data.gov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I converted the data to a Pandas data frame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frame was then imported to SQLite using the Python code shown to the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add-on called DB-Browser enabled the SQLite data to be viewed and analyzed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0908B-3353-6728-03D9-9C2468EF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42" y="819303"/>
            <a:ext cx="5028041" cy="52787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B17300-4063-4FCF-8D7A-59C263BD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DC447-6131-9DB9-4696-F78624D49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6" b="9803"/>
          <a:stretch/>
        </p:blipFill>
        <p:spPr>
          <a:xfrm>
            <a:off x="5923643" y="564238"/>
            <a:ext cx="6265310" cy="195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412A5-394C-559F-A6DD-E5293C2889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551" b="-15746"/>
          <a:stretch/>
        </p:blipFill>
        <p:spPr>
          <a:xfrm>
            <a:off x="5926689" y="6046832"/>
            <a:ext cx="6099659" cy="5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9234-69FD-9E06-A1B3-C46BA6EC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BD5C-4E9F-9B66-7757-A197E88A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950" y="1227682"/>
            <a:ext cx="5021182" cy="487045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EDA was completed using both Python (with packages) and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large size of the dataset and Python having trouble loading visualizations, most visuals were generated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SQLite was simple to connect to Power BI for the most part, which made the whole process much smoother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the EDA I concluded that the data has:</a:t>
            </a:r>
          </a:p>
          <a:p>
            <a:pPr marL="617220" lvl="1" indent="-3429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45,267 Rows</a:t>
            </a:r>
          </a:p>
          <a:p>
            <a:pPr marL="617220" lvl="1" indent="-3429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 Columns</a:t>
            </a:r>
          </a:p>
          <a:p>
            <a:pPr marL="617220" lvl="1" indent="-3429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0% Missing Data</a:t>
            </a:r>
          </a:p>
          <a:p>
            <a:pPr marL="617220" lvl="1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49CCF-64CB-EC76-0855-73F220B7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195577"/>
            <a:ext cx="5358966" cy="299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4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0E9E2-4C92-EDB9-C9B6-80723CFB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1934172"/>
          </a:xfrm>
        </p:spPr>
        <p:txBody>
          <a:bodyPr>
            <a:normAutofit/>
          </a:bodyPr>
          <a:lstStyle/>
          <a:p>
            <a:r>
              <a:rPr lang="en-US" dirty="0"/>
              <a:t>Data Dashboard: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E0BCB5-1835-90FB-B9E4-BE4D9EF4B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79" y="110314"/>
            <a:ext cx="4327883" cy="2477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8DC7-298E-BA2D-FB7A-42AA9A91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3172570"/>
            <a:ext cx="4945183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SQLite was connected to Power BI, creating the dashboard was a fairly simple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BADC-EFA2-B6E7-0B6D-0F25C570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019" y="2920467"/>
            <a:ext cx="4464348" cy="2477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013A4-3CA4-837F-D1A4-D9B2F05D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155" y="4121455"/>
            <a:ext cx="4327883" cy="24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5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F9191-ED89-4F61-8B8F-97E567D9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424E1-D954-23F3-4B0F-6B640C9B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r>
              <a:rPr lang="en-US" dirty="0"/>
              <a:t>Final System: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C64-8ABA-3198-8A3B-7214FEB9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477" y="976160"/>
            <a:ext cx="3927651" cy="521270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Multiple Linear Regression were used as the final predictive models for this dataset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yielded a predictive score of 98%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 Linear Regression Model yielded a predictive score of 94%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that the score for the Random Forest Model is almost suspiciously high, I believe that the Regression Model is the best fit for this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F7073-F8E5-C29E-61AC-123F58F8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3013729"/>
            <a:ext cx="6976236" cy="33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2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0062-30F7-8B64-41EB-8E0F38DD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419B-3D93-7DC7-F851-E067F944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3619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pick a dataset that you know will work well with your project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each step before you get to it. This will help streamline the entire process and make each step more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time to make sure every step is working and correct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tools that work best with your project</a:t>
            </a:r>
          </a:p>
          <a:p>
            <a:pPr marL="61722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Python, SQLite, and Power BI were excellent for what I wanted to do with this project</a:t>
            </a:r>
          </a:p>
          <a:p>
            <a:pPr marL="617220" lvl="1" indent="-3429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your goals are laid out, pick the applications that are best for you</a:t>
            </a:r>
          </a:p>
          <a:p>
            <a:pPr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7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C27-3694-7E25-6068-F3A70563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54342"/>
            <a:ext cx="11165481" cy="1073056"/>
          </a:xfrm>
        </p:spPr>
        <p:txBody>
          <a:bodyPr/>
          <a:lstStyle/>
          <a:p>
            <a:r>
              <a:rPr lang="en-US" dirty="0"/>
              <a:t>Summary: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8A4F8-14A0-AB68-8A59-1C672876C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A7BBF1-E3F9-62DA-FA50-8180E77C86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Used the Trips dataset from data.gov in order to predict when and how often people are leaving their homes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Pandas used for initial cleaning and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used for data storage, imported using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9D5050-5C77-3A72-99EB-6E0612EA8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679EF-11CB-0C41-9B48-E8C74050E2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using Power BI graphs and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Pandas used again for both the EDA and the final predictive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Multiple Linear Regression were the predictive models used for the final result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00E84-5C8F-1A2E-AB03-CB7A597E8E2E}"/>
              </a:ext>
            </a:extLst>
          </p:cNvPr>
          <p:cNvCxnSpPr/>
          <p:nvPr/>
        </p:nvCxnSpPr>
        <p:spPr>
          <a:xfrm>
            <a:off x="6096000" y="1580322"/>
            <a:ext cx="0" cy="46186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9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Many question marks on black background">
            <a:extLst>
              <a:ext uri="{FF2B5EF4-FFF2-40B4-BE49-F238E27FC236}">
                <a16:creationId xmlns:a16="http://schemas.microsoft.com/office/drawing/2014/main" id="{82182E07-3E44-CA19-5016-192F82EEC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524" y="3205875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79498-D7FD-4453-C6C8-FC2C28F0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3664917"/>
            <a:ext cx="5021182" cy="23337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106365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FD1BA4-3BB3-4E55-9216-2F958BB3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124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511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Times New Roman</vt:lpstr>
      <vt:lpstr>GestaltVTI</vt:lpstr>
      <vt:lpstr>Data Science Capstone: Final Project</vt:lpstr>
      <vt:lpstr>Proposal:</vt:lpstr>
      <vt:lpstr>Data Collection and Storage:</vt:lpstr>
      <vt:lpstr>Exploratory Data Analysis:</vt:lpstr>
      <vt:lpstr>Data Dashboard:</vt:lpstr>
      <vt:lpstr>Final System:</vt:lpstr>
      <vt:lpstr>Reflection:</vt:lpstr>
      <vt:lpstr>Summary:</vt:lpstr>
      <vt:lpstr>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Capstone: Final Project</dc:title>
  <dc:creator>Trevor McCormick</dc:creator>
  <cp:lastModifiedBy>Trevor McCormick</cp:lastModifiedBy>
  <cp:revision>22</cp:revision>
  <dcterms:created xsi:type="dcterms:W3CDTF">2023-05-02T19:47:53Z</dcterms:created>
  <dcterms:modified xsi:type="dcterms:W3CDTF">2023-05-03T17:50:07Z</dcterms:modified>
</cp:coreProperties>
</file>