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 Image" id="{7E42327F-B489-45D2-97D7-DF0A4AC087AF}">
          <p14:sldIdLst>
            <p14:sldId id="256"/>
          </p14:sldIdLst>
        </p14:section>
        <p14:section name="Scoreboard Regonition" id="{5EEB0693-E6B5-4106-B0BC-D22DC1347FED}">
          <p14:sldIdLst>
            <p14:sldId id="257"/>
          </p14:sldIdLst>
        </p14:section>
        <p14:section name="Gameclock Recognition" id="{84644D1F-B599-4C90-9D37-83C341654164}">
          <p14:sldIdLst>
            <p14:sldId id="258"/>
          </p14:sldIdLst>
        </p14:section>
        <p14:section name="Player Recognition" id="{FD2ADA6D-32DD-4315-A4B6-9DCC4B767391}">
          <p14:sldIdLst>
            <p14:sldId id="260"/>
          </p14:sldIdLst>
        </p14:section>
        <p14:section name="Team Recognition" id="{32CC7800-194E-433C-B181-7383E3BB5857}">
          <p14:sldIdLst>
            <p14:sldId id="261"/>
            <p14:sldId id="262"/>
          </p14:sldIdLst>
        </p14:section>
        <p14:section name="Referee Recognition" id="{3127CC40-1B72-42A1-9295-21A5E8847659}">
          <p14:sldIdLst>
            <p14:sldId id="263"/>
          </p14:sldIdLst>
        </p14:section>
        <p14:section name="Ball Detection" id="{693805CA-AF8C-4EE6-9FB1-CAACD5234D24}">
          <p14:sldIdLst>
            <p14:sldId id="267"/>
          </p14:sldIdLst>
        </p14:section>
        <p14:section name="Court Geography" id="{770F893B-5E64-4F21-B35C-FA9947F4A2BD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8100-FF65-489B-BC2C-B4F68921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715BE-9230-4330-A905-1EF031B3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8EFD-F319-484A-A07A-9C5A70C8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5907-A772-46CB-B727-55B5AA27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5B7B-D0A2-40E8-A803-DBDF54C0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3700-51C2-4491-AF00-DF2AF6CB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0936-1091-4C07-BB65-928FE68A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51CA-B582-4736-9D2A-8FEC59D0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03ED-7945-4CD9-BA94-67FC35DC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448E-AEC2-480A-B0CC-240D9715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51A5B-1A9C-4C22-A03D-232B491AA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B197-6DF7-468A-8DB3-9265425F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15C5-8267-4C6D-A9B9-FE4A3DB4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C86F-9486-409F-92FE-A00F5CF8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265D-0405-40DB-A6C1-60AD0B37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F003-2A50-488E-8F57-1F72A20C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5C68-40C0-44CC-B06F-FCB2B30F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8FAF-D6D4-446B-A001-D95B2A08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B3B8-C82A-4BBA-A9C4-F84F370F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4610-719E-4686-8687-6165323D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9435-601A-4349-8B46-9FF833BC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456F-8205-4A99-ADF0-3A729778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03F3-B77D-4373-B38D-7A11B21D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6BCA-2963-41CA-93E4-C1991DFA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C268-6EB7-4EB6-A17C-4FE76B02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742F-1AAA-4957-A548-59680582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1C6D-E224-41FC-B7FD-93CD3954E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964D6-B1B2-47A3-AA4F-D8541ABC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94BA-8FA6-466F-937A-AD72FAC5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1A6A4-59C0-4F4A-B98A-E6B28F6D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46F44-852F-4FFF-92B8-9E75F8DF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5C43-6F29-4CC1-A283-3DE7BDA0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D772-C04A-4C16-9D59-AC3BE408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EA3E-0162-4B07-9297-DD47521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6C2C9-BE8B-42BA-82D3-FB63FBE85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E412B-A4BC-4B2B-BA97-25829898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C11ED-C311-4C95-B89F-714B8CD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375C8-2877-44E2-8222-C43FFC57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2C6B3-32C9-468B-87A5-62EED7D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01C8-E2D8-46C0-AEE7-4D4681D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309A4-9A92-429F-BFAE-312301E3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B29E1-67B9-43BE-84BD-73693101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1978-0385-4CE9-85A9-EE02D0D5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C25A-542F-42D3-BF6A-B18772B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F7F41-294C-4168-ACE1-4004548E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F8FD-3990-4A36-BFE1-042772CF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79FE-D5D3-4F7F-9398-F4401247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8627-77BC-4863-BFA1-7B3C5276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6546D-8BC0-443B-AE67-0A43A518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E215-D066-47A6-835B-F270040D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54A9-17AE-4435-BCD3-F4E5E0AF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790B3-AB55-4A00-9557-4DFDAD9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E8A3-841C-45D1-B3CE-27E9740E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04B71-2524-4987-92A1-31554FCD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B7869-E95C-41E2-8CBA-116BFE800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5FF8-75A2-4649-97E6-A95F538E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6E77-9084-4A9A-A13A-7E11849C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0545-219F-4AB1-B2A6-515185DD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307C1-A7D0-4373-B691-320832FF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45CC-E143-4B49-9BE6-38626DC4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745C-672D-46B8-9D94-E74385B21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1ACB-F2D9-4B78-B9FD-E6C5AA41B59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8254-2332-4209-8629-1DB74AB08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7F32-A718-4A01-B314-52EDE71F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A52B-EBB2-4738-9F71-C55FAE00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0826F-17FF-4974-BC6D-F4752BA85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0" t="83966" r="18737" b="8442"/>
          <a:stretch/>
        </p:blipFill>
        <p:spPr>
          <a:xfrm>
            <a:off x="2318994" y="5759775"/>
            <a:ext cx="7588577" cy="5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0826F-17FF-4974-BC6D-F4752BA85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4" t="83966" r="18737" b="8442"/>
          <a:stretch/>
        </p:blipFill>
        <p:spPr>
          <a:xfrm>
            <a:off x="7654565" y="5759775"/>
            <a:ext cx="2253006" cy="5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BAEDC-E884-4A7E-BCC8-9D52AC9A8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9" t="43892" r="66907" b="34300"/>
          <a:stretch/>
        </p:blipFill>
        <p:spPr>
          <a:xfrm>
            <a:off x="2960016" y="3026004"/>
            <a:ext cx="1074656" cy="1489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D788B5-CDDC-4CC0-BC3E-E71ABC50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35197" r="61418" b="42995"/>
          <a:stretch/>
        </p:blipFill>
        <p:spPr>
          <a:xfrm>
            <a:off x="4034672" y="2441541"/>
            <a:ext cx="678730" cy="148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844C2-6599-48A6-944C-889673DF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6" t="28709" r="64679" b="54060"/>
          <a:stretch/>
        </p:blipFill>
        <p:spPr>
          <a:xfrm>
            <a:off x="3497344" y="2009477"/>
            <a:ext cx="754144" cy="1176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93D58-D802-4FA8-90D7-B7617FE8F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3" t="24095" r="57102" b="55936"/>
          <a:stretch/>
        </p:blipFill>
        <p:spPr>
          <a:xfrm>
            <a:off x="4496586" y="1662256"/>
            <a:ext cx="754144" cy="136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1A404-7AE4-43B3-BF74-AC33F9CE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2" t="21358" r="51613" b="58673"/>
          <a:stretch/>
        </p:blipFill>
        <p:spPr>
          <a:xfrm>
            <a:off x="5118756" y="1432868"/>
            <a:ext cx="754144" cy="136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2D9E16-D785-420F-8A52-B7166B560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4594" r="38393" b="65437"/>
          <a:stretch/>
        </p:blipFill>
        <p:spPr>
          <a:xfrm>
            <a:off x="6656894" y="989809"/>
            <a:ext cx="754144" cy="136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FD474-65D4-4361-A09D-A7264EDC8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 t="39080" r="37300" b="40951"/>
          <a:stretch/>
        </p:blipFill>
        <p:spPr>
          <a:xfrm>
            <a:off x="6793581" y="2690564"/>
            <a:ext cx="835844" cy="136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EF00A6-8F0E-47F2-B8D1-8F7DD221D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0" t="39080" r="24835" b="40951"/>
          <a:stretch/>
        </p:blipFill>
        <p:spPr>
          <a:xfrm>
            <a:off x="8317584" y="2690564"/>
            <a:ext cx="835844" cy="1363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CCC7C-0F55-4242-BF90-1A5F2C89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0" t="57489" r="49936" b="17826"/>
          <a:stretch/>
        </p:blipFill>
        <p:spPr>
          <a:xfrm>
            <a:off x="5118756" y="3930976"/>
            <a:ext cx="977244" cy="1685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196293-832C-47AD-B285-07601EEDD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6" t="52232" r="53350" b="23083"/>
          <a:stretch/>
        </p:blipFill>
        <p:spPr>
          <a:xfrm>
            <a:off x="4703974" y="3582938"/>
            <a:ext cx="977244" cy="16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3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D788B5-CDDC-4CC0-BC3E-E71ABC50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35197" r="61418" b="42995"/>
          <a:stretch/>
        </p:blipFill>
        <p:spPr>
          <a:xfrm>
            <a:off x="4034672" y="2441541"/>
            <a:ext cx="678730" cy="148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844C2-6599-48A6-944C-889673DF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6" t="28709" r="64679" b="54060"/>
          <a:stretch/>
        </p:blipFill>
        <p:spPr>
          <a:xfrm>
            <a:off x="3497344" y="2009477"/>
            <a:ext cx="754144" cy="1176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1A404-7AE4-43B3-BF74-AC33F9CE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2" t="21358" r="51613" b="58673"/>
          <a:stretch/>
        </p:blipFill>
        <p:spPr>
          <a:xfrm>
            <a:off x="5118756" y="1432868"/>
            <a:ext cx="754144" cy="136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FD474-65D4-4361-A09D-A7264EDC8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 t="39080" r="37300" b="40951"/>
          <a:stretch/>
        </p:blipFill>
        <p:spPr>
          <a:xfrm>
            <a:off x="6793581" y="2690564"/>
            <a:ext cx="835844" cy="1363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196293-832C-47AD-B285-07601EEDD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6" t="52232" r="53350" b="23083"/>
          <a:stretch/>
        </p:blipFill>
        <p:spPr>
          <a:xfrm>
            <a:off x="4703974" y="3582938"/>
            <a:ext cx="977244" cy="16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BAEDC-E884-4A7E-BCC8-9D52AC9A8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9" t="43892" r="66907" b="34300"/>
          <a:stretch/>
        </p:blipFill>
        <p:spPr>
          <a:xfrm>
            <a:off x="2960016" y="3026004"/>
            <a:ext cx="1074656" cy="1489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93D58-D802-4FA8-90D7-B7617FE8F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3" t="24095" r="57102" b="55936"/>
          <a:stretch/>
        </p:blipFill>
        <p:spPr>
          <a:xfrm>
            <a:off x="4496586" y="1662256"/>
            <a:ext cx="754144" cy="136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2D9E16-D785-420F-8A52-B7166B560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4594" r="38393" b="65437"/>
          <a:stretch/>
        </p:blipFill>
        <p:spPr>
          <a:xfrm>
            <a:off x="6656894" y="989809"/>
            <a:ext cx="754144" cy="136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EF00A6-8F0E-47F2-B8D1-8F7DD221D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0" t="39080" r="24835" b="40951"/>
          <a:stretch/>
        </p:blipFill>
        <p:spPr>
          <a:xfrm>
            <a:off x="8317584" y="2690564"/>
            <a:ext cx="835844" cy="1363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CCC7C-0F55-4242-BF90-1A5F2C89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0" t="57489" r="49936" b="17826"/>
          <a:stretch/>
        </p:blipFill>
        <p:spPr>
          <a:xfrm>
            <a:off x="5118756" y="3930976"/>
            <a:ext cx="977244" cy="16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ABA32-1EBF-49C5-9B82-134D7A4C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" t="44306" r="95745" b="33886"/>
          <a:stretch/>
        </p:blipFill>
        <p:spPr>
          <a:xfrm>
            <a:off x="-339366" y="3044858"/>
            <a:ext cx="876693" cy="1489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86AC9-AA8A-4924-BA23-FAA7ABD0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9" t="59920" r="18240" b="15864"/>
          <a:stretch/>
        </p:blipFill>
        <p:spPr>
          <a:xfrm>
            <a:off x="9101413" y="4102033"/>
            <a:ext cx="876693" cy="165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3E187-9CC8-426A-83F1-F2B1BCBE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6" t="13412" r="29963" b="67727"/>
          <a:stretch/>
        </p:blipFill>
        <p:spPr>
          <a:xfrm>
            <a:off x="8008219" y="924025"/>
            <a:ext cx="548640" cy="12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38593-4D86-41F4-A9EB-21128A0D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E8A725-D2DA-44DD-9FC7-D2F3168EC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40786" r="32423" b="53417"/>
          <a:stretch/>
        </p:blipFill>
        <p:spPr>
          <a:xfrm>
            <a:off x="7918515" y="2799761"/>
            <a:ext cx="320512" cy="3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urt">
            <a:extLst>
              <a:ext uri="{FF2B5EF4-FFF2-40B4-BE49-F238E27FC236}">
                <a16:creationId xmlns:a16="http://schemas.microsoft.com/office/drawing/2014/main" id="{2AC662DC-2725-4100-9C01-22B03873F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33"/>
          <a:stretch/>
        </p:blipFill>
        <p:spPr bwMode="auto">
          <a:xfrm>
            <a:off x="1905000" y="566739"/>
            <a:ext cx="8382000" cy="38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D181A5-4769-46D6-B912-1B1F80349DEC}"/>
              </a:ext>
            </a:extLst>
          </p:cNvPr>
          <p:cNvSpPr/>
          <p:nvPr/>
        </p:nvSpPr>
        <p:spPr>
          <a:xfrm>
            <a:off x="8631810" y="4883084"/>
            <a:ext cx="1147019" cy="11949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57948-36BD-4ED1-83B0-CCE6A372C242}"/>
              </a:ext>
            </a:extLst>
          </p:cNvPr>
          <p:cNvSpPr/>
          <p:nvPr/>
        </p:nvSpPr>
        <p:spPr>
          <a:xfrm>
            <a:off x="9030878" y="56655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1B4186-BA94-4D04-911A-1DE4E274455D}"/>
              </a:ext>
            </a:extLst>
          </p:cNvPr>
          <p:cNvSpPr/>
          <p:nvPr/>
        </p:nvSpPr>
        <p:spPr>
          <a:xfrm>
            <a:off x="9122318" y="516745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B77963-5A12-42A8-B2DB-B16D90787860}"/>
              </a:ext>
            </a:extLst>
          </p:cNvPr>
          <p:cNvSpPr/>
          <p:nvPr/>
        </p:nvSpPr>
        <p:spPr>
          <a:xfrm>
            <a:off x="9687389" y="56655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7FAAF2-70C2-4753-90F9-EAA4BA75A9F3}"/>
              </a:ext>
            </a:extLst>
          </p:cNvPr>
          <p:cNvSpPr/>
          <p:nvPr/>
        </p:nvSpPr>
        <p:spPr>
          <a:xfrm>
            <a:off x="9462716" y="534656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E006C4-4A15-455D-AFBE-373749A334DE}"/>
              </a:ext>
            </a:extLst>
          </p:cNvPr>
          <p:cNvSpPr/>
          <p:nvPr/>
        </p:nvSpPr>
        <p:spPr>
          <a:xfrm>
            <a:off x="9394777" y="598658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F543C-44F9-4CC5-9878-6397185A17E9}"/>
              </a:ext>
            </a:extLst>
          </p:cNvPr>
          <p:cNvSpPr/>
          <p:nvPr/>
        </p:nvSpPr>
        <p:spPr>
          <a:xfrm>
            <a:off x="9357786" y="5306722"/>
            <a:ext cx="421043" cy="358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4DCE2C-6FFA-4397-ADF4-F15F3FDD6E35}"/>
              </a:ext>
            </a:extLst>
          </p:cNvPr>
          <p:cNvSpPr/>
          <p:nvPr/>
        </p:nvSpPr>
        <p:spPr>
          <a:xfrm rot="10800000">
            <a:off x="9036751" y="5005925"/>
            <a:ext cx="742078" cy="949259"/>
          </a:xfrm>
          <a:custGeom>
            <a:avLst/>
            <a:gdLst>
              <a:gd name="connsiteX0" fmla="*/ 39631 w 742078"/>
              <a:gd name="connsiteY0" fmla="*/ 14238 h 949259"/>
              <a:gd name="connsiteX1" fmla="*/ 39631 w 742078"/>
              <a:gd name="connsiteY1" fmla="*/ 14238 h 949259"/>
              <a:gd name="connsiteX2" fmla="*/ 435557 w 742078"/>
              <a:gd name="connsiteY2" fmla="*/ 14238 h 949259"/>
              <a:gd name="connsiteX3" fmla="*/ 492118 w 742078"/>
              <a:gd name="connsiteY3" fmla="*/ 33092 h 949259"/>
              <a:gd name="connsiteX4" fmla="*/ 520398 w 742078"/>
              <a:gd name="connsiteY4" fmla="*/ 42519 h 949259"/>
              <a:gd name="connsiteX5" fmla="*/ 576959 w 742078"/>
              <a:gd name="connsiteY5" fmla="*/ 80226 h 949259"/>
              <a:gd name="connsiteX6" fmla="*/ 633520 w 742078"/>
              <a:gd name="connsiteY6" fmla="*/ 165067 h 949259"/>
              <a:gd name="connsiteX7" fmla="*/ 652373 w 742078"/>
              <a:gd name="connsiteY7" fmla="*/ 193348 h 949259"/>
              <a:gd name="connsiteX8" fmla="*/ 680654 w 742078"/>
              <a:gd name="connsiteY8" fmla="*/ 221628 h 949259"/>
              <a:gd name="connsiteX9" fmla="*/ 708934 w 742078"/>
              <a:gd name="connsiteY9" fmla="*/ 353603 h 949259"/>
              <a:gd name="connsiteX10" fmla="*/ 727788 w 742078"/>
              <a:gd name="connsiteY10" fmla="*/ 381884 h 949259"/>
              <a:gd name="connsiteX11" fmla="*/ 727788 w 742078"/>
              <a:gd name="connsiteY11" fmla="*/ 551566 h 949259"/>
              <a:gd name="connsiteX12" fmla="*/ 718361 w 742078"/>
              <a:gd name="connsiteY12" fmla="*/ 598700 h 949259"/>
              <a:gd name="connsiteX13" fmla="*/ 690080 w 742078"/>
              <a:gd name="connsiteY13" fmla="*/ 711822 h 949259"/>
              <a:gd name="connsiteX14" fmla="*/ 680654 w 742078"/>
              <a:gd name="connsiteY14" fmla="*/ 740102 h 949259"/>
              <a:gd name="connsiteX15" fmla="*/ 661800 w 742078"/>
              <a:gd name="connsiteY15" fmla="*/ 768383 h 949259"/>
              <a:gd name="connsiteX16" fmla="*/ 652373 w 742078"/>
              <a:gd name="connsiteY16" fmla="*/ 796663 h 949259"/>
              <a:gd name="connsiteX17" fmla="*/ 605239 w 742078"/>
              <a:gd name="connsiteY17" fmla="*/ 853224 h 949259"/>
              <a:gd name="connsiteX18" fmla="*/ 576959 w 742078"/>
              <a:gd name="connsiteY18" fmla="*/ 872077 h 949259"/>
              <a:gd name="connsiteX19" fmla="*/ 548678 w 742078"/>
              <a:gd name="connsiteY19" fmla="*/ 881504 h 949259"/>
              <a:gd name="connsiteX20" fmla="*/ 529825 w 742078"/>
              <a:gd name="connsiteY20" fmla="*/ 909785 h 949259"/>
              <a:gd name="connsiteX21" fmla="*/ 473264 w 742078"/>
              <a:gd name="connsiteY21" fmla="*/ 928638 h 949259"/>
              <a:gd name="connsiteX22" fmla="*/ 350716 w 742078"/>
              <a:gd name="connsiteY22" fmla="*/ 947492 h 949259"/>
              <a:gd name="connsiteX23" fmla="*/ 30204 w 742078"/>
              <a:gd name="connsiteY23" fmla="*/ 513859 h 949259"/>
              <a:gd name="connsiteX24" fmla="*/ 39631 w 742078"/>
              <a:gd name="connsiteY24" fmla="*/ 457298 h 949259"/>
              <a:gd name="connsiteX25" fmla="*/ 39631 w 742078"/>
              <a:gd name="connsiteY25" fmla="*/ 14238 h 9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42078" h="949259">
                <a:moveTo>
                  <a:pt x="39631" y="14238"/>
                </a:moveTo>
                <a:lnTo>
                  <a:pt x="39631" y="14238"/>
                </a:lnTo>
                <a:cubicBezTo>
                  <a:pt x="204489" y="-4078"/>
                  <a:pt x="180218" y="-5403"/>
                  <a:pt x="435557" y="14238"/>
                </a:cubicBezTo>
                <a:cubicBezTo>
                  <a:pt x="455372" y="15762"/>
                  <a:pt x="473264" y="26807"/>
                  <a:pt x="492118" y="33092"/>
                </a:cubicBezTo>
                <a:cubicBezTo>
                  <a:pt x="501545" y="36234"/>
                  <a:pt x="512130" y="37007"/>
                  <a:pt x="520398" y="42519"/>
                </a:cubicBezTo>
                <a:lnTo>
                  <a:pt x="576959" y="80226"/>
                </a:lnTo>
                <a:lnTo>
                  <a:pt x="633520" y="165067"/>
                </a:lnTo>
                <a:cubicBezTo>
                  <a:pt x="639805" y="174494"/>
                  <a:pt x="644362" y="185337"/>
                  <a:pt x="652373" y="193348"/>
                </a:cubicBezTo>
                <a:lnTo>
                  <a:pt x="680654" y="221628"/>
                </a:lnTo>
                <a:cubicBezTo>
                  <a:pt x="684643" y="253542"/>
                  <a:pt x="688268" y="322603"/>
                  <a:pt x="708934" y="353603"/>
                </a:cubicBezTo>
                <a:lnTo>
                  <a:pt x="727788" y="381884"/>
                </a:lnTo>
                <a:cubicBezTo>
                  <a:pt x="751335" y="452530"/>
                  <a:pt x="741755" y="411891"/>
                  <a:pt x="727788" y="551566"/>
                </a:cubicBezTo>
                <a:cubicBezTo>
                  <a:pt x="726194" y="567509"/>
                  <a:pt x="721227" y="582936"/>
                  <a:pt x="718361" y="598700"/>
                </a:cubicBezTo>
                <a:cubicBezTo>
                  <a:pt x="703127" y="682486"/>
                  <a:pt x="717619" y="629203"/>
                  <a:pt x="690080" y="711822"/>
                </a:cubicBezTo>
                <a:cubicBezTo>
                  <a:pt x="686938" y="721249"/>
                  <a:pt x="686166" y="731834"/>
                  <a:pt x="680654" y="740102"/>
                </a:cubicBezTo>
                <a:cubicBezTo>
                  <a:pt x="674369" y="749529"/>
                  <a:pt x="666867" y="758249"/>
                  <a:pt x="661800" y="768383"/>
                </a:cubicBezTo>
                <a:cubicBezTo>
                  <a:pt x="657356" y="777271"/>
                  <a:pt x="656817" y="787775"/>
                  <a:pt x="652373" y="796663"/>
                </a:cubicBezTo>
                <a:cubicBezTo>
                  <a:pt x="641779" y="817850"/>
                  <a:pt x="623110" y="838332"/>
                  <a:pt x="605239" y="853224"/>
                </a:cubicBezTo>
                <a:cubicBezTo>
                  <a:pt x="596536" y="860477"/>
                  <a:pt x="587092" y="867010"/>
                  <a:pt x="576959" y="872077"/>
                </a:cubicBezTo>
                <a:cubicBezTo>
                  <a:pt x="568071" y="876521"/>
                  <a:pt x="558105" y="878362"/>
                  <a:pt x="548678" y="881504"/>
                </a:cubicBezTo>
                <a:cubicBezTo>
                  <a:pt x="542394" y="890931"/>
                  <a:pt x="539433" y="903780"/>
                  <a:pt x="529825" y="909785"/>
                </a:cubicBezTo>
                <a:cubicBezTo>
                  <a:pt x="512972" y="920318"/>
                  <a:pt x="492118" y="922354"/>
                  <a:pt x="473264" y="928638"/>
                </a:cubicBezTo>
                <a:cubicBezTo>
                  <a:pt x="415021" y="948052"/>
                  <a:pt x="454884" y="937075"/>
                  <a:pt x="350716" y="947492"/>
                </a:cubicBezTo>
                <a:cubicBezTo>
                  <a:pt x="-113548" y="934227"/>
                  <a:pt x="9265" y="1047803"/>
                  <a:pt x="30204" y="513859"/>
                </a:cubicBezTo>
                <a:cubicBezTo>
                  <a:pt x="30953" y="494760"/>
                  <a:pt x="36489" y="476152"/>
                  <a:pt x="39631" y="457298"/>
                </a:cubicBezTo>
                <a:cubicBezTo>
                  <a:pt x="10573" y="282956"/>
                  <a:pt x="39631" y="88081"/>
                  <a:pt x="39631" y="1423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99E07-2CAA-4E1F-85D1-310A9C0D6B5C}"/>
              </a:ext>
            </a:extLst>
          </p:cNvPr>
          <p:cNvSpPr txBox="1"/>
          <p:nvPr/>
        </p:nvSpPr>
        <p:spPr>
          <a:xfrm>
            <a:off x="7514483" y="6078600"/>
            <a:ext cx="339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Homography</a:t>
            </a:r>
            <a:r>
              <a:rPr lang="en-US" dirty="0"/>
              <a:t> with player positions</a:t>
            </a:r>
          </a:p>
        </p:txBody>
      </p:sp>
    </p:spTree>
    <p:extLst>
      <p:ext uri="{BB962C8B-B14F-4D97-AF65-F5344CB8AC3E}">
        <p14:creationId xmlns:p14="http://schemas.microsoft.com/office/powerpoint/2010/main" val="9266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McCormick (C)</dc:creator>
  <cp:lastModifiedBy>Trevor McCormick (C)</cp:lastModifiedBy>
  <cp:revision>8</cp:revision>
  <dcterms:created xsi:type="dcterms:W3CDTF">2021-01-03T15:57:04Z</dcterms:created>
  <dcterms:modified xsi:type="dcterms:W3CDTF">2021-01-04T03:59:15Z</dcterms:modified>
</cp:coreProperties>
</file>