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81311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6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4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622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7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5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9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8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5D9268-2002-46FE-8EB2-DFA0BB4433C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088ED3-2B94-453A-9EA8-992DD12C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8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GTASS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Mcculloh</a:t>
            </a:r>
            <a:r>
              <a:rPr lang="en-US" dirty="0" smtClean="0"/>
              <a:t>, Trevor </a:t>
            </a:r>
            <a:r>
              <a:rPr lang="en-US" dirty="0" err="1" smtClean="0"/>
              <a:t>Minnix</a:t>
            </a:r>
            <a:r>
              <a:rPr lang="en-US" dirty="0" smtClean="0"/>
              <a:t>, Omar Mohammed, Kalvin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6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6" name="Content Placeholder 5" descr="NewER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3204" y="1663224"/>
            <a:ext cx="7762965" cy="4798536"/>
          </a:xfrm>
        </p:spPr>
      </p:pic>
    </p:spTree>
    <p:extLst>
      <p:ext uri="{BB962C8B-B14F-4D97-AF65-F5344CB8AC3E}">
        <p14:creationId xmlns:p14="http://schemas.microsoft.com/office/powerpoint/2010/main" xmlns="" val="32491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1026" name="Picture 2" descr="Use-C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2643" y="2067698"/>
            <a:ext cx="64994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65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EasyPHP</a:t>
            </a:r>
            <a:endParaRPr lang="en-US" dirty="0" smtClean="0"/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Apache Server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7583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</TotalTime>
  <Words>26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View</vt:lpstr>
      <vt:lpstr>GTASS</vt:lpstr>
      <vt:lpstr>ER Diagram</vt:lpstr>
      <vt:lpstr>Use-Case Diagram</vt:lpstr>
      <vt:lpstr>Development Tools</vt:lpstr>
    </vt:vector>
  </TitlesOfParts>
  <Company>UCF Libraries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GTASS</dc:title>
  <dc:creator>Kalvin Miller</dc:creator>
  <cp:lastModifiedBy>Kalvin J. Miller</cp:lastModifiedBy>
  <cp:revision>4</cp:revision>
  <dcterms:created xsi:type="dcterms:W3CDTF">2016-04-12T19:49:54Z</dcterms:created>
  <dcterms:modified xsi:type="dcterms:W3CDTF">2016-04-14T01:08:42Z</dcterms:modified>
</cp:coreProperties>
</file>