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11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2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E5D9268-2002-46FE-8EB2-DFA0BB4433C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088ED3-2B94-453A-9EA8-992DD12C0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GTASS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Mcculloh</a:t>
            </a:r>
            <a:r>
              <a:rPr lang="en-US" dirty="0" smtClean="0"/>
              <a:t>, Trevor </a:t>
            </a:r>
            <a:r>
              <a:rPr lang="en-US" dirty="0" err="1" smtClean="0"/>
              <a:t>Minnix</a:t>
            </a:r>
            <a:r>
              <a:rPr lang="en-US" dirty="0" smtClean="0"/>
              <a:t>, Omar Mohammed, Kalvin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49" y="2282032"/>
            <a:ext cx="9140977" cy="32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pic>
        <p:nvPicPr>
          <p:cNvPr id="1026" name="Picture 2" descr="Use-Cas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43" y="2067698"/>
            <a:ext cx="64994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8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EasyPHP</a:t>
            </a:r>
            <a:endParaRPr lang="en-US" dirty="0" smtClean="0"/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Apache Server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834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</TotalTime>
  <Words>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GTASS</vt:lpstr>
      <vt:lpstr>ER Diagram</vt:lpstr>
      <vt:lpstr>Use-Case Diagram</vt:lpstr>
      <vt:lpstr>Development Tools</vt:lpstr>
    </vt:vector>
  </TitlesOfParts>
  <Company>UCF Libraries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GTASS</dc:title>
  <dc:creator>Kalvin Miller</dc:creator>
  <cp:lastModifiedBy>Kalvin Miller</cp:lastModifiedBy>
  <cp:revision>3</cp:revision>
  <dcterms:created xsi:type="dcterms:W3CDTF">2016-04-12T19:49:54Z</dcterms:created>
  <dcterms:modified xsi:type="dcterms:W3CDTF">2016-04-12T20:13:25Z</dcterms:modified>
</cp:coreProperties>
</file>