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9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1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1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80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5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4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1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3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4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0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5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6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9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34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4EE140-513A-49C0-9DCF-022FC4F2C78A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2A89D2-238A-4517-B24A-68720157A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4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611-ACDC-5098-9ABC-A2155D139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 8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08C3B-811D-AA3E-2781-9A6C4D315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Practical Project FUT</a:t>
            </a:r>
          </a:p>
        </p:txBody>
      </p:sp>
    </p:spTree>
    <p:extLst>
      <p:ext uri="{BB962C8B-B14F-4D97-AF65-F5344CB8AC3E}">
        <p14:creationId xmlns:p14="http://schemas.microsoft.com/office/powerpoint/2010/main" val="12112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E7D35-1D59-165A-B942-39A84B55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8" t="39380" r="26500" b="31273"/>
          <a:stretch/>
        </p:blipFill>
        <p:spPr>
          <a:xfrm>
            <a:off x="1378634" y="1969477"/>
            <a:ext cx="4825218" cy="1496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52D13-6EC0-C8E8-3B7B-B1665357EA29}"/>
              </a:ext>
            </a:extLst>
          </p:cNvPr>
          <p:cNvSpPr txBox="1"/>
          <p:nvPr/>
        </p:nvSpPr>
        <p:spPr>
          <a:xfrm>
            <a:off x="5151222" y="928606"/>
            <a:ext cx="404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Jira Board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4DFE4-9386-3EDB-3745-5F57E8EDCFAC}"/>
              </a:ext>
            </a:extLst>
          </p:cNvPr>
          <p:cNvSpPr txBox="1"/>
          <p:nvPr/>
        </p:nvSpPr>
        <p:spPr>
          <a:xfrm>
            <a:off x="1378634" y="1364704"/>
            <a:ext cx="404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Roadmap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EDD6B-2F74-7138-31FC-621A9A3C7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" t="28708" r="2962" b="11981"/>
          <a:stretch/>
        </p:blipFill>
        <p:spPr>
          <a:xfrm>
            <a:off x="3921369" y="3766623"/>
            <a:ext cx="8020930" cy="2851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BA0E9-3247-45F7-A1DA-ACC255F77DC6}"/>
              </a:ext>
            </a:extLst>
          </p:cNvPr>
          <p:cNvSpPr txBox="1"/>
          <p:nvPr/>
        </p:nvSpPr>
        <p:spPr>
          <a:xfrm>
            <a:off x="6771453" y="3093210"/>
            <a:ext cx="404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Backlog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54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EED6D-7F59-7222-3ADA-435CE30FC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5" t="35276" r="32614" b="30657"/>
          <a:stretch/>
        </p:blipFill>
        <p:spPr>
          <a:xfrm>
            <a:off x="3007860" y="2279694"/>
            <a:ext cx="6361809" cy="3384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05F7E-1F1C-2F16-77A0-58CD82FA03B4}"/>
              </a:ext>
            </a:extLst>
          </p:cNvPr>
          <p:cNvSpPr txBox="1"/>
          <p:nvPr/>
        </p:nvSpPr>
        <p:spPr>
          <a:xfrm>
            <a:off x="4532244" y="1097419"/>
            <a:ext cx="404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MoSCoW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48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B1D58-93BC-2391-D573-9AF1BDD9AE07}"/>
              </a:ext>
            </a:extLst>
          </p:cNvPr>
          <p:cNvSpPr txBox="1"/>
          <p:nvPr/>
        </p:nvSpPr>
        <p:spPr>
          <a:xfrm>
            <a:off x="4532244" y="1097419"/>
            <a:ext cx="404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Risk Assessment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79176-A949-9B9E-6B90-5839658A0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4" t="29734" r="20038" b="15985"/>
          <a:stretch/>
        </p:blipFill>
        <p:spPr>
          <a:xfrm>
            <a:off x="2403230" y="1773798"/>
            <a:ext cx="7385539" cy="3720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A0AA4D-8D15-784F-FAAC-A3B043FE8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77" t="50000" r="56039" b="36404"/>
          <a:stretch/>
        </p:blipFill>
        <p:spPr>
          <a:xfrm>
            <a:off x="4731432" y="5760581"/>
            <a:ext cx="2729133" cy="9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6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A16A6-1446-0D8E-2F3B-A545FD2EA74D}"/>
              </a:ext>
            </a:extLst>
          </p:cNvPr>
          <p:cNvSpPr txBox="1"/>
          <p:nvPr/>
        </p:nvSpPr>
        <p:spPr>
          <a:xfrm>
            <a:off x="4532244" y="1097419"/>
            <a:ext cx="404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ERD and SQL code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74436-E93E-EDD4-E293-0F2B9B2E19A0}"/>
              </a:ext>
            </a:extLst>
          </p:cNvPr>
          <p:cNvSpPr txBox="1"/>
          <p:nvPr/>
        </p:nvSpPr>
        <p:spPr>
          <a:xfrm>
            <a:off x="1914940" y="1359029"/>
            <a:ext cx="404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D193-3C43-8775-6AB8-4D0F43231BB4}"/>
              </a:ext>
            </a:extLst>
          </p:cNvPr>
          <p:cNvSpPr txBox="1"/>
          <p:nvPr/>
        </p:nvSpPr>
        <p:spPr>
          <a:xfrm>
            <a:off x="1914939" y="3797094"/>
            <a:ext cx="404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Schema</a:t>
            </a:r>
            <a:endParaRPr lang="en-GB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46C534-2A76-30B2-CFB4-E84B8E41B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5" t="19899" r="17950" b="55036"/>
          <a:stretch/>
        </p:blipFill>
        <p:spPr bwMode="auto">
          <a:xfrm>
            <a:off x="1951028" y="4465547"/>
            <a:ext cx="6305075" cy="1272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96FF38-58F2-33C7-D9D4-CBE7284933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96" t="19534" r="17537" b="43989"/>
          <a:stretch/>
        </p:blipFill>
        <p:spPr bwMode="auto">
          <a:xfrm>
            <a:off x="1951028" y="1882249"/>
            <a:ext cx="6132798" cy="17696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E8B34-CD75-51F6-9475-3D9B8E7B3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74" t="29749" r="51141" b="42932"/>
          <a:stretch/>
        </p:blipFill>
        <p:spPr>
          <a:xfrm>
            <a:off x="9587946" y="1830737"/>
            <a:ext cx="2034209" cy="1872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DD301-788A-CCE1-33B5-0018CF2EF6FA}"/>
              </a:ext>
            </a:extLst>
          </p:cNvPr>
          <p:cNvSpPr txBox="1"/>
          <p:nvPr/>
        </p:nvSpPr>
        <p:spPr>
          <a:xfrm>
            <a:off x="9587946" y="1359029"/>
            <a:ext cx="172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00215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ECA84-A939-5BBC-F975-70C486FDA268}"/>
              </a:ext>
            </a:extLst>
          </p:cNvPr>
          <p:cNvSpPr txBox="1"/>
          <p:nvPr/>
        </p:nvSpPr>
        <p:spPr>
          <a:xfrm>
            <a:off x="4764158" y="3002298"/>
            <a:ext cx="4041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68231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119</TotalTime>
  <Words>24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Week 8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Project</dc:title>
  <dc:creator>Trevor Oregbomwanhia (s4906140)</dc:creator>
  <cp:lastModifiedBy>Trevor Oregbomwanhia (s4906140)</cp:lastModifiedBy>
  <cp:revision>2</cp:revision>
  <dcterms:created xsi:type="dcterms:W3CDTF">2022-07-29T10:48:52Z</dcterms:created>
  <dcterms:modified xsi:type="dcterms:W3CDTF">2022-07-29T12:47:53Z</dcterms:modified>
</cp:coreProperties>
</file>