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0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30AF-B1F3-465A-9A8C-7FF3FEDFE4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4250-8F5D-4570-B91D-B80D4B9F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574" y="1342103"/>
            <a:ext cx="4955458" cy="3628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5561" y="1445342"/>
            <a:ext cx="4748981" cy="3377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3252018" y="4970206"/>
            <a:ext cx="1696065" cy="855407"/>
          </a:xfrm>
          <a:prstGeom prst="trapezoid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Mearns Trevor</dc:creator>
  <cp:lastModifiedBy>Mearns Trevor</cp:lastModifiedBy>
  <cp:revision>2</cp:revision>
  <dcterms:created xsi:type="dcterms:W3CDTF">2018-12-08T07:44:20Z</dcterms:created>
  <dcterms:modified xsi:type="dcterms:W3CDTF">2018-12-11T09:48:28Z</dcterms:modified>
</cp:coreProperties>
</file>