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5AC29-76E5-2534-997D-2B5940BE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управления больницей и анкетой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CF9808-8E70-6648-C6D7-83C318004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Добро пожаловать</a:t>
            </a:r>
          </a:p>
        </p:txBody>
      </p:sp>
    </p:spTree>
    <p:extLst>
      <p:ext uri="{BB962C8B-B14F-4D97-AF65-F5344CB8AC3E}">
        <p14:creationId xmlns:p14="http://schemas.microsoft.com/office/powerpoint/2010/main" val="96366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17C96-4284-425E-0734-7E9DB022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продукт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AA2F3-2A2B-BB69-9BDC-05A89553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Предоставленное программное решение для облегчения работы персонала больницы имеет в себе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Мобильное приложение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Веб-приложение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Десктопное приложение</a:t>
            </a:r>
          </a:p>
          <a:p>
            <a:pPr marL="0" indent="0">
              <a:buNone/>
            </a:pPr>
            <a:r>
              <a:rPr lang="ru-RU" dirty="0"/>
              <a:t>Каждое решение имеет в себе все нужное для быстрой и удобной работы персонала</a:t>
            </a:r>
          </a:p>
        </p:txBody>
      </p:sp>
    </p:spTree>
    <p:extLst>
      <p:ext uri="{BB962C8B-B14F-4D97-AF65-F5344CB8AC3E}">
        <p14:creationId xmlns:p14="http://schemas.microsoft.com/office/powerpoint/2010/main" val="278240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A0C9D-E1C3-D372-C864-C7E91C2C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Мобильное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7936D-937C-0839-CD93-8AF46A47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24E47F-00AF-EB53-0E6D-05BC8B16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Представляет собой приложение для телефона предоставляющее удобное управление медицинскими препаратами, перемещения их, списания и т.п.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3FD482-DC0A-69DD-62C0-C402EBFBD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01" y="850392"/>
            <a:ext cx="2153285" cy="46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B3F63A-B89D-B839-038B-921BB68D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212" y="850392"/>
            <a:ext cx="208534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6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46854-E0F1-BDE0-9930-93A622D9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Десктопное приложение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E964A8-8EEE-B002-0583-E810E254B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Позволяет полный просмотр в удобном формате информацию о пациенте, запись истории о болезни с подробным описанием каждого пункта и запись на прием к врачу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F6B4C4-4D39-1B0C-9459-9E4D2A7A0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97" y="240303"/>
            <a:ext cx="2276475" cy="331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190FD7-241B-BF22-841E-2DD682EA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97" y="3690498"/>
            <a:ext cx="2459243" cy="27303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8F3D0A-4A42-66EE-B6AD-61B9B9288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673" y="454342"/>
            <a:ext cx="2276475" cy="59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3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84559-D1BA-3E0A-3C6E-36E8DB8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0AA6F-2434-3523-A7C6-4798A206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Главное достоинство данного решения. Оно вмещает в себе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Удобное и простое перемещение пациентов в пределах стационара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Наблюдение за персоналом и пациентами на этаже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Просмотр и скачивание медицинской истории пациентов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Просмотр всей информации пациента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Удобное назначение на госпитализацию </a:t>
            </a:r>
          </a:p>
        </p:txBody>
      </p:sp>
    </p:spTree>
    <p:extLst>
      <p:ext uri="{BB962C8B-B14F-4D97-AF65-F5344CB8AC3E}">
        <p14:creationId xmlns:p14="http://schemas.microsoft.com/office/powerpoint/2010/main" val="316675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9AA52-9367-902F-F45D-970F5E80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 приложение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C5A426-CB9D-AB0D-6674-329FEA81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" y="2181885"/>
            <a:ext cx="2553557" cy="26922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3DC567-3F83-A2AF-DFD5-676B083F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015" y="2374061"/>
            <a:ext cx="3307044" cy="21098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99EFB2-196E-3CBD-BC97-3DDDDF31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059" y="1689415"/>
            <a:ext cx="2647950" cy="34791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47B10C-07C5-1FA0-8569-B180B74C5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009" y="1689415"/>
            <a:ext cx="2211625" cy="3665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1D66A4-5E6C-916C-6A8A-8C6E2283E062}"/>
              </a:ext>
            </a:extLst>
          </p:cNvPr>
          <p:cNvSpPr txBox="1"/>
          <p:nvPr/>
        </p:nvSpPr>
        <p:spPr>
          <a:xfrm>
            <a:off x="1065002" y="5678525"/>
            <a:ext cx="186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Страница управления перемещением в пределах стационара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3E95A-40F7-B323-E186-D947C8AE42BE}"/>
              </a:ext>
            </a:extLst>
          </p:cNvPr>
          <p:cNvSpPr txBox="1"/>
          <p:nvPr/>
        </p:nvSpPr>
        <p:spPr>
          <a:xfrm>
            <a:off x="3494789" y="5678526"/>
            <a:ext cx="236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Страница наблюдения за персоналом и пациентами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74B16-30D6-94AA-2082-2E5720741044}"/>
              </a:ext>
            </a:extLst>
          </p:cNvPr>
          <p:cNvSpPr txBox="1"/>
          <p:nvPr/>
        </p:nvSpPr>
        <p:spPr>
          <a:xfrm>
            <a:off x="6972800" y="5678526"/>
            <a:ext cx="186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Страница просмотра всех пациентов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88F22-E624-7789-96E8-BF8F6FC1E427}"/>
              </a:ext>
            </a:extLst>
          </p:cNvPr>
          <p:cNvSpPr txBox="1"/>
          <p:nvPr/>
        </p:nvSpPr>
        <p:spPr>
          <a:xfrm>
            <a:off x="9402587" y="5678527"/>
            <a:ext cx="186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Страница просмотра конкретного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200732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C93DF-C56D-1552-CB69-BF848096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будущее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C2F2CE-9AD1-8FFC-E26A-667085070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9720072" cy="690313"/>
          </a:xfrm>
        </p:spPr>
        <p:txBody>
          <a:bodyPr/>
          <a:lstStyle/>
          <a:p>
            <a:r>
              <a:rPr lang="ru-RU" dirty="0"/>
              <a:t>Так-же у нас есть идеи о дальнейшем развитии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BBF38C-11B5-83DF-726A-FD81F3B5B4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Работа с другими медицинскими учреждениями для удобного получения информации о истории болезней пациента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Работа клиентской базы для совместной работы с другими медицинскими учреждениями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D31D52-F8C5-A521-138B-73D61BD7A4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Возможность составления заказа на получение мед препаратов в экстренном порядке </a:t>
            </a:r>
          </a:p>
        </p:txBody>
      </p:sp>
    </p:spTree>
    <p:extLst>
      <p:ext uri="{BB962C8B-B14F-4D97-AF65-F5344CB8AC3E}">
        <p14:creationId xmlns:p14="http://schemas.microsoft.com/office/powerpoint/2010/main" val="338062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EF02C-FB3F-9B04-5502-E723A43F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95F265-0B08-490B-A29F-91C5D1522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 </a:t>
            </a:r>
            <a:r>
              <a:rPr lang="ru-RU"/>
              <a:t>ждать вас еще</a:t>
            </a:r>
          </a:p>
        </p:txBody>
      </p:sp>
    </p:spTree>
    <p:extLst>
      <p:ext uri="{BB962C8B-B14F-4D97-AF65-F5344CB8AC3E}">
        <p14:creationId xmlns:p14="http://schemas.microsoft.com/office/powerpoint/2010/main" val="2561447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59</TotalTime>
  <Words>202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</vt:lpstr>
      <vt:lpstr>Wingdings 3</vt:lpstr>
      <vt:lpstr>Интеграл</vt:lpstr>
      <vt:lpstr>Система управления больницей и анкетой</vt:lpstr>
      <vt:lpstr>Программный продукт</vt:lpstr>
      <vt:lpstr>Мобильное приложение</vt:lpstr>
      <vt:lpstr>Десктопное приложение</vt:lpstr>
      <vt:lpstr>ВЕБ ПРИЛОЖЕНИЕ</vt:lpstr>
      <vt:lpstr>Веб приложение</vt:lpstr>
      <vt:lpstr>будущее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больницей и апкетой</dc:title>
  <dc:creator>Student</dc:creator>
  <cp:lastModifiedBy>Student</cp:lastModifiedBy>
  <cp:revision>4</cp:revision>
  <dcterms:created xsi:type="dcterms:W3CDTF">2024-03-28T10:06:34Z</dcterms:created>
  <dcterms:modified xsi:type="dcterms:W3CDTF">2024-03-28T11:06:18Z</dcterms:modified>
</cp:coreProperties>
</file>