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B3508-4664-4362-849A-59134C92D812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F2F646-2E5D-4AD5-A8EF-429B7BD571A2}">
      <dgm:prSet/>
      <dgm:spPr/>
      <dgm:t>
        <a:bodyPr/>
        <a:lstStyle/>
        <a:p>
          <a:pPr>
            <a:defRPr b="1"/>
          </a:pPr>
          <a:r>
            <a:rPr lang="en-US" baseline="0"/>
            <a:t>Pros</a:t>
          </a:r>
          <a:endParaRPr lang="en-US"/>
        </a:p>
      </dgm:t>
    </dgm:pt>
    <dgm:pt modelId="{11E0C024-CB8C-44C0-A315-16A86E4B8F67}" type="parTrans" cxnId="{B8F59409-FFDC-4A92-810B-D8802D514D48}">
      <dgm:prSet/>
      <dgm:spPr/>
      <dgm:t>
        <a:bodyPr/>
        <a:lstStyle/>
        <a:p>
          <a:endParaRPr lang="en-US"/>
        </a:p>
      </dgm:t>
    </dgm:pt>
    <dgm:pt modelId="{D049575D-2E32-4B54-B9EB-E74B2C846558}" type="sibTrans" cxnId="{B8F59409-FFDC-4A92-810B-D8802D514D48}">
      <dgm:prSet/>
      <dgm:spPr/>
      <dgm:t>
        <a:bodyPr/>
        <a:lstStyle/>
        <a:p>
          <a:endParaRPr lang="en-US"/>
        </a:p>
      </dgm:t>
    </dgm:pt>
    <dgm:pt modelId="{1320E893-BFE6-459B-89FE-7EE8F1FFB06A}">
      <dgm:prSet/>
      <dgm:spPr/>
      <dgm:t>
        <a:bodyPr/>
        <a:lstStyle/>
        <a:p>
          <a:r>
            <a:rPr lang="en-US" baseline="0"/>
            <a:t>Fast load times</a:t>
          </a:r>
          <a:endParaRPr lang="en-US"/>
        </a:p>
      </dgm:t>
    </dgm:pt>
    <dgm:pt modelId="{8388650A-0E35-48C5-A8C1-9F61A1BD1FA5}" type="parTrans" cxnId="{89007083-1AB8-4275-90CF-D6C4CABB8ACB}">
      <dgm:prSet/>
      <dgm:spPr/>
      <dgm:t>
        <a:bodyPr/>
        <a:lstStyle/>
        <a:p>
          <a:endParaRPr lang="en-US"/>
        </a:p>
      </dgm:t>
    </dgm:pt>
    <dgm:pt modelId="{3E145F29-C066-46F9-822B-CF0FBAB5F540}" type="sibTrans" cxnId="{89007083-1AB8-4275-90CF-D6C4CABB8ACB}">
      <dgm:prSet/>
      <dgm:spPr/>
      <dgm:t>
        <a:bodyPr/>
        <a:lstStyle/>
        <a:p>
          <a:endParaRPr lang="en-US"/>
        </a:p>
      </dgm:t>
    </dgm:pt>
    <dgm:pt modelId="{4BF5A9C5-3142-4746-A048-560C216D567D}">
      <dgm:prSet/>
      <dgm:spPr/>
      <dgm:t>
        <a:bodyPr/>
        <a:lstStyle/>
        <a:p>
          <a:r>
            <a:rPr lang="en-US" baseline="0"/>
            <a:t>Security and reliability</a:t>
          </a:r>
          <a:endParaRPr lang="en-US"/>
        </a:p>
      </dgm:t>
    </dgm:pt>
    <dgm:pt modelId="{B0ABCAF4-98B9-45B2-B2A7-2C801AA8F4B8}" type="parTrans" cxnId="{634BF1B6-737C-419B-87CF-8183A2EE54D5}">
      <dgm:prSet/>
      <dgm:spPr/>
      <dgm:t>
        <a:bodyPr/>
        <a:lstStyle/>
        <a:p>
          <a:endParaRPr lang="en-US"/>
        </a:p>
      </dgm:t>
    </dgm:pt>
    <dgm:pt modelId="{25815C10-D8E0-4E7A-858D-2FA0497701A5}" type="sibTrans" cxnId="{634BF1B6-737C-419B-87CF-8183A2EE54D5}">
      <dgm:prSet/>
      <dgm:spPr/>
      <dgm:t>
        <a:bodyPr/>
        <a:lstStyle/>
        <a:p>
          <a:endParaRPr lang="en-US"/>
        </a:p>
      </dgm:t>
    </dgm:pt>
    <dgm:pt modelId="{4C7684F9-C40E-4BA6-9807-F1B2787D00C7}">
      <dgm:prSet/>
      <dgm:spPr/>
      <dgm:t>
        <a:bodyPr/>
        <a:lstStyle/>
        <a:p>
          <a:r>
            <a:rPr lang="en-US" baseline="0"/>
            <a:t>Flexible</a:t>
          </a:r>
          <a:endParaRPr lang="en-US"/>
        </a:p>
      </dgm:t>
    </dgm:pt>
    <dgm:pt modelId="{9A9BABA1-AA7E-469D-9064-7903E03212C6}" type="parTrans" cxnId="{206522BF-3E40-46BA-8197-62430177E924}">
      <dgm:prSet/>
      <dgm:spPr/>
      <dgm:t>
        <a:bodyPr/>
        <a:lstStyle/>
        <a:p>
          <a:endParaRPr lang="en-US"/>
        </a:p>
      </dgm:t>
    </dgm:pt>
    <dgm:pt modelId="{2B30204A-65A8-42F2-B09B-3B601B6B682B}" type="sibTrans" cxnId="{206522BF-3E40-46BA-8197-62430177E924}">
      <dgm:prSet/>
      <dgm:spPr/>
      <dgm:t>
        <a:bodyPr/>
        <a:lstStyle/>
        <a:p>
          <a:endParaRPr lang="en-US"/>
        </a:p>
      </dgm:t>
    </dgm:pt>
    <dgm:pt modelId="{76FDEDE4-1E63-4BFE-A80B-C85986AA9158}">
      <dgm:prSet/>
      <dgm:spPr/>
      <dgm:t>
        <a:bodyPr/>
        <a:lstStyle/>
        <a:p>
          <a:pPr>
            <a:defRPr b="1"/>
          </a:pPr>
          <a:r>
            <a:rPr lang="en-US" baseline="0" dirty="0"/>
            <a:t>Cons</a:t>
          </a:r>
          <a:endParaRPr lang="en-US" dirty="0"/>
        </a:p>
      </dgm:t>
    </dgm:pt>
    <dgm:pt modelId="{1C9C8837-599B-44E2-8619-678DADD440A0}" type="parTrans" cxnId="{12026781-CE09-4519-88FD-708EDD9C3565}">
      <dgm:prSet/>
      <dgm:spPr/>
      <dgm:t>
        <a:bodyPr/>
        <a:lstStyle/>
        <a:p>
          <a:endParaRPr lang="en-US"/>
        </a:p>
      </dgm:t>
    </dgm:pt>
    <dgm:pt modelId="{E80CCA36-42AA-474C-AA1E-09A363207AF8}" type="sibTrans" cxnId="{12026781-CE09-4519-88FD-708EDD9C3565}">
      <dgm:prSet/>
      <dgm:spPr/>
      <dgm:t>
        <a:bodyPr/>
        <a:lstStyle/>
        <a:p>
          <a:endParaRPr lang="en-US"/>
        </a:p>
      </dgm:t>
    </dgm:pt>
    <dgm:pt modelId="{058C4ED3-8092-4FCB-B405-630FEF310D53}">
      <dgm:prSet/>
      <dgm:spPr/>
      <dgm:t>
        <a:bodyPr/>
        <a:lstStyle/>
        <a:p>
          <a:r>
            <a:rPr lang="en-US" baseline="0"/>
            <a:t>Content management</a:t>
          </a:r>
          <a:endParaRPr lang="en-US"/>
        </a:p>
      </dgm:t>
    </dgm:pt>
    <dgm:pt modelId="{365D5BA6-AE1B-4044-A14B-395A5701822D}" type="parTrans" cxnId="{C8AB4286-923A-483C-BF18-FE077CDD0CAF}">
      <dgm:prSet/>
      <dgm:spPr/>
      <dgm:t>
        <a:bodyPr/>
        <a:lstStyle/>
        <a:p>
          <a:endParaRPr lang="en-US"/>
        </a:p>
      </dgm:t>
    </dgm:pt>
    <dgm:pt modelId="{304138CF-8BA0-423C-AF36-C201862E6420}" type="sibTrans" cxnId="{C8AB4286-923A-483C-BF18-FE077CDD0CAF}">
      <dgm:prSet/>
      <dgm:spPr/>
      <dgm:t>
        <a:bodyPr/>
        <a:lstStyle/>
        <a:p>
          <a:endParaRPr lang="en-US"/>
        </a:p>
      </dgm:t>
    </dgm:pt>
    <dgm:pt modelId="{CCA07A0E-9E86-442E-B6E7-98F00405DC14}">
      <dgm:prSet/>
      <dgm:spPr/>
      <dgm:t>
        <a:bodyPr/>
        <a:lstStyle/>
        <a:p>
          <a:r>
            <a:rPr lang="en-US" baseline="0" dirty="0"/>
            <a:t>Administrative tasks</a:t>
          </a:r>
          <a:endParaRPr lang="en-US" dirty="0"/>
        </a:p>
      </dgm:t>
    </dgm:pt>
    <dgm:pt modelId="{7E99BB13-9D17-4326-92B1-A458B271EBD8}" type="parTrans" cxnId="{4CCB29CD-F6CD-42CB-87B7-B067256E90BD}">
      <dgm:prSet/>
      <dgm:spPr/>
      <dgm:t>
        <a:bodyPr/>
        <a:lstStyle/>
        <a:p>
          <a:endParaRPr lang="en-US"/>
        </a:p>
      </dgm:t>
    </dgm:pt>
    <dgm:pt modelId="{DD0931BB-7533-4335-A073-EA43BA36A74E}" type="sibTrans" cxnId="{4CCB29CD-F6CD-42CB-87B7-B067256E90BD}">
      <dgm:prSet/>
      <dgm:spPr/>
      <dgm:t>
        <a:bodyPr/>
        <a:lstStyle/>
        <a:p>
          <a:endParaRPr lang="en-US"/>
        </a:p>
      </dgm:t>
    </dgm:pt>
    <dgm:pt modelId="{090F726F-2FBC-49A2-8C5A-FCEF9A7C8A6D}">
      <dgm:prSet/>
      <dgm:spPr/>
      <dgm:t>
        <a:bodyPr/>
        <a:lstStyle/>
        <a:p>
          <a:r>
            <a:rPr lang="en-US" baseline="0" dirty="0"/>
            <a:t>Dynamic features</a:t>
          </a:r>
          <a:endParaRPr lang="en-US" dirty="0"/>
        </a:p>
      </dgm:t>
    </dgm:pt>
    <dgm:pt modelId="{DB636C38-016B-4DC0-B3A2-E2CCC527A225}" type="parTrans" cxnId="{D56C8447-CB5C-4C7D-BBFF-CF96F88094D1}">
      <dgm:prSet/>
      <dgm:spPr/>
      <dgm:t>
        <a:bodyPr/>
        <a:lstStyle/>
        <a:p>
          <a:endParaRPr lang="en-US"/>
        </a:p>
      </dgm:t>
    </dgm:pt>
    <dgm:pt modelId="{79FF44F9-96F3-45C4-A6F0-A8A37F9F096C}" type="sibTrans" cxnId="{D56C8447-CB5C-4C7D-BBFF-CF96F88094D1}">
      <dgm:prSet/>
      <dgm:spPr/>
      <dgm:t>
        <a:bodyPr/>
        <a:lstStyle/>
        <a:p>
          <a:endParaRPr lang="en-US"/>
        </a:p>
      </dgm:t>
    </dgm:pt>
    <dgm:pt modelId="{516F2467-F138-4218-AB77-F126E9E31EA8}" type="pres">
      <dgm:prSet presAssocID="{2EBB3508-4664-4362-849A-59134C92D812}" presName="root" presStyleCnt="0">
        <dgm:presLayoutVars>
          <dgm:dir/>
          <dgm:resizeHandles val="exact"/>
        </dgm:presLayoutVars>
      </dgm:prSet>
      <dgm:spPr/>
    </dgm:pt>
    <dgm:pt modelId="{871A8625-93DA-4184-9450-66D1BB185B32}" type="pres">
      <dgm:prSet presAssocID="{9AF2F646-2E5D-4AD5-A8EF-429B7BD571A2}" presName="compNode" presStyleCnt="0"/>
      <dgm:spPr/>
    </dgm:pt>
    <dgm:pt modelId="{3E8457CF-56E0-4F37-A1CE-30914591667B}" type="pres">
      <dgm:prSet presAssocID="{9AF2F646-2E5D-4AD5-A8EF-429B7BD57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853741-3691-43CF-96F0-A5D501284703}" type="pres">
      <dgm:prSet presAssocID="{9AF2F646-2E5D-4AD5-A8EF-429B7BD571A2}" presName="iconSpace" presStyleCnt="0"/>
      <dgm:spPr/>
    </dgm:pt>
    <dgm:pt modelId="{6D8E508A-ABB0-4C07-8CC5-23E228E8810A}" type="pres">
      <dgm:prSet presAssocID="{9AF2F646-2E5D-4AD5-A8EF-429B7BD571A2}" presName="parTx" presStyleLbl="revTx" presStyleIdx="0" presStyleCnt="4">
        <dgm:presLayoutVars>
          <dgm:chMax val="0"/>
          <dgm:chPref val="0"/>
        </dgm:presLayoutVars>
      </dgm:prSet>
      <dgm:spPr/>
    </dgm:pt>
    <dgm:pt modelId="{C4CAFE8D-8101-4AAB-A83F-13D1F225F636}" type="pres">
      <dgm:prSet presAssocID="{9AF2F646-2E5D-4AD5-A8EF-429B7BD571A2}" presName="txSpace" presStyleCnt="0"/>
      <dgm:spPr/>
    </dgm:pt>
    <dgm:pt modelId="{75C32AC3-2582-4FCC-9476-60760D524DBE}" type="pres">
      <dgm:prSet presAssocID="{9AF2F646-2E5D-4AD5-A8EF-429B7BD571A2}" presName="desTx" presStyleLbl="revTx" presStyleIdx="1" presStyleCnt="4">
        <dgm:presLayoutVars/>
      </dgm:prSet>
      <dgm:spPr/>
    </dgm:pt>
    <dgm:pt modelId="{DC8028E3-F795-4EC5-BEB5-AF4B94FFA63F}" type="pres">
      <dgm:prSet presAssocID="{D049575D-2E32-4B54-B9EB-E74B2C846558}" presName="sibTrans" presStyleCnt="0"/>
      <dgm:spPr/>
    </dgm:pt>
    <dgm:pt modelId="{C6AB554C-FB0E-49CF-B9D4-7EA5E0FA4660}" type="pres">
      <dgm:prSet presAssocID="{76FDEDE4-1E63-4BFE-A80B-C85986AA9158}" presName="compNode" presStyleCnt="0"/>
      <dgm:spPr/>
    </dgm:pt>
    <dgm:pt modelId="{03943312-34BE-4AC4-8910-F5B0B0754C80}" type="pres">
      <dgm:prSet presAssocID="{76FDEDE4-1E63-4BFE-A80B-C85986AA91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BBB8F5B-90FC-4878-A72F-BD1503C45E7B}" type="pres">
      <dgm:prSet presAssocID="{76FDEDE4-1E63-4BFE-A80B-C85986AA9158}" presName="iconSpace" presStyleCnt="0"/>
      <dgm:spPr/>
    </dgm:pt>
    <dgm:pt modelId="{D04AC25B-1750-44F2-B363-84CA9EBBA3CF}" type="pres">
      <dgm:prSet presAssocID="{76FDEDE4-1E63-4BFE-A80B-C85986AA9158}" presName="parTx" presStyleLbl="revTx" presStyleIdx="2" presStyleCnt="4">
        <dgm:presLayoutVars>
          <dgm:chMax val="0"/>
          <dgm:chPref val="0"/>
        </dgm:presLayoutVars>
      </dgm:prSet>
      <dgm:spPr/>
    </dgm:pt>
    <dgm:pt modelId="{0A874D14-D97C-475C-89B8-FCE31EDA1BD9}" type="pres">
      <dgm:prSet presAssocID="{76FDEDE4-1E63-4BFE-A80B-C85986AA9158}" presName="txSpace" presStyleCnt="0"/>
      <dgm:spPr/>
    </dgm:pt>
    <dgm:pt modelId="{675AD2A3-05F2-4A76-99C0-719336D3B016}" type="pres">
      <dgm:prSet presAssocID="{76FDEDE4-1E63-4BFE-A80B-C85986AA9158}" presName="desTx" presStyleLbl="revTx" presStyleIdx="3" presStyleCnt="4">
        <dgm:presLayoutVars/>
      </dgm:prSet>
      <dgm:spPr/>
    </dgm:pt>
  </dgm:ptLst>
  <dgm:cxnLst>
    <dgm:cxn modelId="{A7756505-9E75-496A-AC38-287D86EF9B88}" type="presOf" srcId="{1320E893-BFE6-459B-89FE-7EE8F1FFB06A}" destId="{75C32AC3-2582-4FCC-9476-60760D524DBE}" srcOrd="0" destOrd="0" presId="urn:microsoft.com/office/officeart/2018/5/layout/CenteredIconLabelDescriptionList"/>
    <dgm:cxn modelId="{D7A3F405-0F39-4DD2-BD71-7A4529A81D95}" type="presOf" srcId="{090F726F-2FBC-49A2-8C5A-FCEF9A7C8A6D}" destId="{675AD2A3-05F2-4A76-99C0-719336D3B016}" srcOrd="0" destOrd="2" presId="urn:microsoft.com/office/officeart/2018/5/layout/CenteredIconLabelDescriptionList"/>
    <dgm:cxn modelId="{B8F59409-FFDC-4A92-810B-D8802D514D48}" srcId="{2EBB3508-4664-4362-849A-59134C92D812}" destId="{9AF2F646-2E5D-4AD5-A8EF-429B7BD571A2}" srcOrd="0" destOrd="0" parTransId="{11E0C024-CB8C-44C0-A315-16A86E4B8F67}" sibTransId="{D049575D-2E32-4B54-B9EB-E74B2C846558}"/>
    <dgm:cxn modelId="{A87E432F-02F3-4A0F-AAAA-25542D28B35C}" type="presOf" srcId="{76FDEDE4-1E63-4BFE-A80B-C85986AA9158}" destId="{D04AC25B-1750-44F2-B363-84CA9EBBA3CF}" srcOrd="0" destOrd="0" presId="urn:microsoft.com/office/officeart/2018/5/layout/CenteredIconLabelDescriptionList"/>
    <dgm:cxn modelId="{B5C3FD3E-711F-42AA-A577-CD972FF9B2B3}" type="presOf" srcId="{058C4ED3-8092-4FCB-B405-630FEF310D53}" destId="{675AD2A3-05F2-4A76-99C0-719336D3B016}" srcOrd="0" destOrd="0" presId="urn:microsoft.com/office/officeart/2018/5/layout/CenteredIconLabelDescriptionList"/>
    <dgm:cxn modelId="{D56C8447-CB5C-4C7D-BBFF-CF96F88094D1}" srcId="{76FDEDE4-1E63-4BFE-A80B-C85986AA9158}" destId="{090F726F-2FBC-49A2-8C5A-FCEF9A7C8A6D}" srcOrd="2" destOrd="0" parTransId="{DB636C38-016B-4DC0-B3A2-E2CCC527A225}" sibTransId="{79FF44F9-96F3-45C4-A6F0-A8A37F9F096C}"/>
    <dgm:cxn modelId="{BCF29B69-9ACC-4A3D-A433-43344E4E798D}" type="presOf" srcId="{4C7684F9-C40E-4BA6-9807-F1B2787D00C7}" destId="{75C32AC3-2582-4FCC-9476-60760D524DBE}" srcOrd="0" destOrd="2" presId="urn:microsoft.com/office/officeart/2018/5/layout/CenteredIconLabelDescriptionList"/>
    <dgm:cxn modelId="{12026781-CE09-4519-88FD-708EDD9C3565}" srcId="{2EBB3508-4664-4362-849A-59134C92D812}" destId="{76FDEDE4-1E63-4BFE-A80B-C85986AA9158}" srcOrd="1" destOrd="0" parTransId="{1C9C8837-599B-44E2-8619-678DADD440A0}" sibTransId="{E80CCA36-42AA-474C-AA1E-09A363207AF8}"/>
    <dgm:cxn modelId="{89007083-1AB8-4275-90CF-D6C4CABB8ACB}" srcId="{9AF2F646-2E5D-4AD5-A8EF-429B7BD571A2}" destId="{1320E893-BFE6-459B-89FE-7EE8F1FFB06A}" srcOrd="0" destOrd="0" parTransId="{8388650A-0E35-48C5-A8C1-9F61A1BD1FA5}" sibTransId="{3E145F29-C066-46F9-822B-CF0FBAB5F540}"/>
    <dgm:cxn modelId="{C8AB4286-923A-483C-BF18-FE077CDD0CAF}" srcId="{76FDEDE4-1E63-4BFE-A80B-C85986AA9158}" destId="{058C4ED3-8092-4FCB-B405-630FEF310D53}" srcOrd="0" destOrd="0" parTransId="{365D5BA6-AE1B-4044-A14B-395A5701822D}" sibTransId="{304138CF-8BA0-423C-AF36-C201862E6420}"/>
    <dgm:cxn modelId="{FD8BA59D-3273-4E8D-84C0-8F2443892066}" type="presOf" srcId="{CCA07A0E-9E86-442E-B6E7-98F00405DC14}" destId="{675AD2A3-05F2-4A76-99C0-719336D3B016}" srcOrd="0" destOrd="1" presId="urn:microsoft.com/office/officeart/2018/5/layout/CenteredIconLabelDescriptionList"/>
    <dgm:cxn modelId="{EFF8CCA2-701B-4F6E-8206-BC95D58DD3EE}" type="presOf" srcId="{4BF5A9C5-3142-4746-A048-560C216D567D}" destId="{75C32AC3-2582-4FCC-9476-60760D524DBE}" srcOrd="0" destOrd="1" presId="urn:microsoft.com/office/officeart/2018/5/layout/CenteredIconLabelDescriptionList"/>
    <dgm:cxn modelId="{ED2627AB-0B78-4182-9FBB-8DEEECA9B165}" type="presOf" srcId="{2EBB3508-4664-4362-849A-59134C92D812}" destId="{516F2467-F138-4218-AB77-F126E9E31EA8}" srcOrd="0" destOrd="0" presId="urn:microsoft.com/office/officeart/2018/5/layout/CenteredIconLabelDescriptionList"/>
    <dgm:cxn modelId="{0EDF11B5-D043-485E-B8EB-8054F2F41B6E}" type="presOf" srcId="{9AF2F646-2E5D-4AD5-A8EF-429B7BD571A2}" destId="{6D8E508A-ABB0-4C07-8CC5-23E228E8810A}" srcOrd="0" destOrd="0" presId="urn:microsoft.com/office/officeart/2018/5/layout/CenteredIconLabelDescriptionList"/>
    <dgm:cxn modelId="{634BF1B6-737C-419B-87CF-8183A2EE54D5}" srcId="{9AF2F646-2E5D-4AD5-A8EF-429B7BD571A2}" destId="{4BF5A9C5-3142-4746-A048-560C216D567D}" srcOrd="1" destOrd="0" parTransId="{B0ABCAF4-98B9-45B2-B2A7-2C801AA8F4B8}" sibTransId="{25815C10-D8E0-4E7A-858D-2FA0497701A5}"/>
    <dgm:cxn modelId="{206522BF-3E40-46BA-8197-62430177E924}" srcId="{9AF2F646-2E5D-4AD5-A8EF-429B7BD571A2}" destId="{4C7684F9-C40E-4BA6-9807-F1B2787D00C7}" srcOrd="2" destOrd="0" parTransId="{9A9BABA1-AA7E-469D-9064-7903E03212C6}" sibTransId="{2B30204A-65A8-42F2-B09B-3B601B6B682B}"/>
    <dgm:cxn modelId="{4CCB29CD-F6CD-42CB-87B7-B067256E90BD}" srcId="{76FDEDE4-1E63-4BFE-A80B-C85986AA9158}" destId="{CCA07A0E-9E86-442E-B6E7-98F00405DC14}" srcOrd="1" destOrd="0" parTransId="{7E99BB13-9D17-4326-92B1-A458B271EBD8}" sibTransId="{DD0931BB-7533-4335-A073-EA43BA36A74E}"/>
    <dgm:cxn modelId="{53F05AD2-43BA-440C-9208-863F72EFB26D}" type="presParOf" srcId="{516F2467-F138-4218-AB77-F126E9E31EA8}" destId="{871A8625-93DA-4184-9450-66D1BB185B32}" srcOrd="0" destOrd="0" presId="urn:microsoft.com/office/officeart/2018/5/layout/CenteredIconLabelDescriptionList"/>
    <dgm:cxn modelId="{AA40D9DB-8ABD-4A1D-8152-688EFE133BB5}" type="presParOf" srcId="{871A8625-93DA-4184-9450-66D1BB185B32}" destId="{3E8457CF-56E0-4F37-A1CE-30914591667B}" srcOrd="0" destOrd="0" presId="urn:microsoft.com/office/officeart/2018/5/layout/CenteredIconLabelDescriptionList"/>
    <dgm:cxn modelId="{1BA158B9-D58F-474A-8B78-920D39D2C062}" type="presParOf" srcId="{871A8625-93DA-4184-9450-66D1BB185B32}" destId="{7E853741-3691-43CF-96F0-A5D501284703}" srcOrd="1" destOrd="0" presId="urn:microsoft.com/office/officeart/2018/5/layout/CenteredIconLabelDescriptionList"/>
    <dgm:cxn modelId="{2AD4CE6C-9F40-49DB-AA28-10B6E63F49A2}" type="presParOf" srcId="{871A8625-93DA-4184-9450-66D1BB185B32}" destId="{6D8E508A-ABB0-4C07-8CC5-23E228E8810A}" srcOrd="2" destOrd="0" presId="urn:microsoft.com/office/officeart/2018/5/layout/CenteredIconLabelDescriptionList"/>
    <dgm:cxn modelId="{0FBD1C4B-DAB4-4F65-8EA4-7A8737F1F4D9}" type="presParOf" srcId="{871A8625-93DA-4184-9450-66D1BB185B32}" destId="{C4CAFE8D-8101-4AAB-A83F-13D1F225F636}" srcOrd="3" destOrd="0" presId="urn:microsoft.com/office/officeart/2018/5/layout/CenteredIconLabelDescriptionList"/>
    <dgm:cxn modelId="{5B68B814-ECB8-4059-8181-94E7792CB8FC}" type="presParOf" srcId="{871A8625-93DA-4184-9450-66D1BB185B32}" destId="{75C32AC3-2582-4FCC-9476-60760D524DBE}" srcOrd="4" destOrd="0" presId="urn:microsoft.com/office/officeart/2018/5/layout/CenteredIconLabelDescriptionList"/>
    <dgm:cxn modelId="{A2E37DF4-DD93-4FBE-B331-42A316F079D4}" type="presParOf" srcId="{516F2467-F138-4218-AB77-F126E9E31EA8}" destId="{DC8028E3-F795-4EC5-BEB5-AF4B94FFA63F}" srcOrd="1" destOrd="0" presId="urn:microsoft.com/office/officeart/2018/5/layout/CenteredIconLabelDescriptionList"/>
    <dgm:cxn modelId="{782BB574-FC47-4F08-A8E4-A37568597DEF}" type="presParOf" srcId="{516F2467-F138-4218-AB77-F126E9E31EA8}" destId="{C6AB554C-FB0E-49CF-B9D4-7EA5E0FA4660}" srcOrd="2" destOrd="0" presId="urn:microsoft.com/office/officeart/2018/5/layout/CenteredIconLabelDescriptionList"/>
    <dgm:cxn modelId="{FB44B7C9-81EA-495F-87B3-95D60584FDE2}" type="presParOf" srcId="{C6AB554C-FB0E-49CF-B9D4-7EA5E0FA4660}" destId="{03943312-34BE-4AC4-8910-F5B0B0754C80}" srcOrd="0" destOrd="0" presId="urn:microsoft.com/office/officeart/2018/5/layout/CenteredIconLabelDescriptionList"/>
    <dgm:cxn modelId="{B5BDC825-E7F0-426C-A541-682625E89167}" type="presParOf" srcId="{C6AB554C-FB0E-49CF-B9D4-7EA5E0FA4660}" destId="{0BBB8F5B-90FC-4878-A72F-BD1503C45E7B}" srcOrd="1" destOrd="0" presId="urn:microsoft.com/office/officeart/2018/5/layout/CenteredIconLabelDescriptionList"/>
    <dgm:cxn modelId="{74F722B2-5F82-48AF-9C6C-EE7EF3A2AE37}" type="presParOf" srcId="{C6AB554C-FB0E-49CF-B9D4-7EA5E0FA4660}" destId="{D04AC25B-1750-44F2-B363-84CA9EBBA3CF}" srcOrd="2" destOrd="0" presId="urn:microsoft.com/office/officeart/2018/5/layout/CenteredIconLabelDescriptionList"/>
    <dgm:cxn modelId="{97D8797D-C129-4F83-9D1D-B38963B0210C}" type="presParOf" srcId="{C6AB554C-FB0E-49CF-B9D4-7EA5E0FA4660}" destId="{0A874D14-D97C-475C-89B8-FCE31EDA1BD9}" srcOrd="3" destOrd="0" presId="urn:microsoft.com/office/officeart/2018/5/layout/CenteredIconLabelDescriptionList"/>
    <dgm:cxn modelId="{6C582B84-9261-4059-AB01-0FD4C08453CF}" type="presParOf" srcId="{C6AB554C-FB0E-49CF-B9D4-7EA5E0FA4660}" destId="{675AD2A3-05F2-4A76-99C0-719336D3B0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457CF-56E0-4F37-A1CE-30914591667B}">
      <dsp:nvSpPr>
        <dsp:cNvPr id="0" name=""/>
        <dsp:cNvSpPr/>
      </dsp:nvSpPr>
      <dsp:spPr>
        <a:xfrm>
          <a:off x="999859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E508A-ABB0-4C07-8CC5-23E228E8810A}">
      <dsp:nvSpPr>
        <dsp:cNvPr id="0" name=""/>
        <dsp:cNvSpPr/>
      </dsp:nvSpPr>
      <dsp:spPr>
        <a:xfrm>
          <a:off x="1703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Pros</a:t>
          </a:r>
          <a:endParaRPr lang="en-US" sz="3600" kern="1200"/>
        </a:p>
      </dsp:txBody>
      <dsp:txXfrm>
        <a:off x="1703" y="2238542"/>
        <a:ext cx="3071250" cy="460687"/>
      </dsp:txXfrm>
    </dsp:sp>
    <dsp:sp modelId="{75C32AC3-2582-4FCC-9476-60760D524DBE}">
      <dsp:nvSpPr>
        <dsp:cNvPr id="0" name=""/>
        <dsp:cNvSpPr/>
      </dsp:nvSpPr>
      <dsp:spPr>
        <a:xfrm>
          <a:off x="1703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Fast load times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Security and reliability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Flexible</a:t>
          </a:r>
          <a:endParaRPr lang="en-US" sz="1700" kern="1200"/>
        </a:p>
      </dsp:txBody>
      <dsp:txXfrm>
        <a:off x="1703" y="2749114"/>
        <a:ext cx="3071250" cy="801457"/>
      </dsp:txXfrm>
    </dsp:sp>
    <dsp:sp modelId="{03943312-34BE-4AC4-8910-F5B0B0754C80}">
      <dsp:nvSpPr>
        <dsp:cNvPr id="0" name=""/>
        <dsp:cNvSpPr/>
      </dsp:nvSpPr>
      <dsp:spPr>
        <a:xfrm>
          <a:off x="4608578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AC25B-1750-44F2-B363-84CA9EBBA3CF}">
      <dsp:nvSpPr>
        <dsp:cNvPr id="0" name=""/>
        <dsp:cNvSpPr/>
      </dsp:nvSpPr>
      <dsp:spPr>
        <a:xfrm>
          <a:off x="3610421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 dirty="0"/>
            <a:t>Cons</a:t>
          </a:r>
          <a:endParaRPr lang="en-US" sz="3600" kern="1200" dirty="0"/>
        </a:p>
      </dsp:txBody>
      <dsp:txXfrm>
        <a:off x="3610421" y="2238542"/>
        <a:ext cx="3071250" cy="460687"/>
      </dsp:txXfrm>
    </dsp:sp>
    <dsp:sp modelId="{675AD2A3-05F2-4A76-99C0-719336D3B016}">
      <dsp:nvSpPr>
        <dsp:cNvPr id="0" name=""/>
        <dsp:cNvSpPr/>
      </dsp:nvSpPr>
      <dsp:spPr>
        <a:xfrm>
          <a:off x="3610421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Content management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Administrative tasks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Dynamic features</a:t>
          </a:r>
          <a:endParaRPr lang="en-US" sz="1700" kern="1200" dirty="0"/>
        </a:p>
      </dsp:txBody>
      <dsp:txXfrm>
        <a:off x="3610421" y="2749114"/>
        <a:ext cx="3071250" cy="8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AAC-6B42-4F2A-B3A9-DB15B3298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 cap="none" dirty="0"/>
              <a:t>s</a:t>
            </a:r>
            <a:r>
              <a:rPr lang="en-US" dirty="0"/>
              <a:t> Everywhere</a:t>
            </a:r>
            <a:br>
              <a:rPr lang="en-US" dirty="0"/>
            </a:br>
            <a:r>
              <a:rPr lang="en-US" dirty="0" err="1"/>
              <a:t>Jam</a:t>
            </a:r>
            <a:r>
              <a:rPr lang="en-US" cap="none" dirty="0" err="1"/>
              <a:t>stack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60E68-0258-40D5-849C-DB9AA62A9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March 2019</a:t>
            </a:r>
          </a:p>
          <a:p>
            <a:r>
              <a:rPr lang="en-US" dirty="0"/>
              <a:t>Berkeley Javascript dojo</a:t>
            </a:r>
          </a:p>
          <a:p>
            <a:r>
              <a:rPr lang="en-US" dirty="0"/>
              <a:t>meetup</a:t>
            </a:r>
          </a:p>
        </p:txBody>
      </p:sp>
    </p:spTree>
    <p:extLst>
      <p:ext uri="{BB962C8B-B14F-4D97-AF65-F5344CB8AC3E}">
        <p14:creationId xmlns:p14="http://schemas.microsoft.com/office/powerpoint/2010/main" val="48348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42E6186-40A8-43C5-A421-7C1EF754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224300"/>
            <a:ext cx="6909479" cy="241831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B674-51FF-4B3E-8A23-8EBA6D13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</a:t>
            </a:r>
            <a:r>
              <a:rPr lang="en-US" cap="none" dirty="0" err="1"/>
              <a:t>raph</a:t>
            </a:r>
            <a:r>
              <a:rPr lang="en-US" dirty="0" err="1"/>
              <a:t>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1E6E-B94E-433F-A11E-C840DBF5C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Decouple </a:t>
            </a:r>
            <a:r>
              <a:rPr lang="en-US" sz="1800" dirty="0" err="1"/>
              <a:t>apis</a:t>
            </a:r>
            <a:r>
              <a:rPr lang="en-US" sz="1800" dirty="0"/>
              <a:t> with abstraction using </a:t>
            </a:r>
            <a:r>
              <a:rPr lang="en-US" sz="1800" dirty="0" err="1"/>
              <a:t>graphql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6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736C5-8060-4059-BC9F-2C51D62B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360615"/>
            <a:ext cx="6909479" cy="414568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8FB43-177F-4C4E-BD92-7497312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Headless content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462C-EAF6-4E87-B91F-618160B739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Restful </a:t>
            </a:r>
            <a:r>
              <a:rPr lang="en-US" sz="1800" dirty="0" err="1"/>
              <a:t>api</a:t>
            </a:r>
            <a:r>
              <a:rPr lang="en-US" sz="1800" dirty="0"/>
              <a:t> access to your </a:t>
            </a:r>
            <a:r>
              <a:rPr lang="en-US" sz="1800" dirty="0" err="1"/>
              <a:t>wordpress</a:t>
            </a:r>
            <a:r>
              <a:rPr lang="en-US" sz="1800" dirty="0"/>
              <a:t> or other </a:t>
            </a:r>
            <a:r>
              <a:rPr lang="en-US" sz="1800" dirty="0" err="1"/>
              <a:t>cms</a:t>
            </a:r>
            <a:endParaRPr lang="en-US" sz="1800" dirty="0"/>
          </a:p>
          <a:p>
            <a:r>
              <a:rPr lang="en-US" sz="1800" dirty="0"/>
              <a:t>Manage user permissions</a:t>
            </a:r>
          </a:p>
          <a:p>
            <a:r>
              <a:rPr lang="en-US" sz="1800" dirty="0"/>
              <a:t>Manage editor roles</a:t>
            </a:r>
          </a:p>
          <a:p>
            <a:r>
              <a:rPr lang="en-US" sz="1800" dirty="0"/>
              <a:t>Manage content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5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4BA0-F431-4554-9C38-C78DF77D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B31A-F1C2-4C0F-AE18-F1AF59D0CC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“J” = Javascript, handles all dynamic programming running on client</a:t>
            </a:r>
          </a:p>
          <a:p>
            <a:r>
              <a:rPr lang="en-US" dirty="0"/>
              <a:t>“A” = </a:t>
            </a:r>
            <a:r>
              <a:rPr lang="en-US" dirty="0" err="1"/>
              <a:t>api</a:t>
            </a:r>
            <a:r>
              <a:rPr lang="en-US" dirty="0"/>
              <a:t>, server-side and database abstracted into reusable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“m” = markup, templated markup built with </a:t>
            </a:r>
            <a:r>
              <a:rPr lang="en-US" dirty="0" err="1"/>
              <a:t>ssg</a:t>
            </a:r>
            <a:r>
              <a:rPr lang="en-US" dirty="0"/>
              <a:t> or build tool (i.e. </a:t>
            </a:r>
            <a:r>
              <a:rPr lang="en-US" dirty="0" err="1"/>
              <a:t>hugo</a:t>
            </a:r>
            <a:r>
              <a:rPr lang="en-US" dirty="0"/>
              <a:t>, webpack)</a:t>
            </a:r>
          </a:p>
          <a:p>
            <a:r>
              <a:rPr lang="en-US" dirty="0"/>
              <a:t>“stack” =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9253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0960E-296B-4A8B-BE04-0F59D0D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DA044-D167-47CF-B3FF-F47865E1C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Static site generator (</a:t>
            </a:r>
            <a:r>
              <a:rPr lang="en-US" dirty="0" err="1"/>
              <a:t>SSg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Hosting or </a:t>
            </a:r>
            <a:r>
              <a:rPr lang="en-US" dirty="0" err="1"/>
              <a:t>cdn</a:t>
            </a:r>
            <a:endParaRPr lang="en-US" dirty="0"/>
          </a:p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Go template language</a:t>
            </a:r>
          </a:p>
          <a:p>
            <a:pPr algn="ctr"/>
            <a:r>
              <a:rPr lang="en-US" dirty="0"/>
              <a:t>Javascript </a:t>
            </a:r>
          </a:p>
          <a:p>
            <a:pPr algn="ctr"/>
            <a:r>
              <a:rPr lang="en-US" dirty="0" err="1"/>
              <a:t>Graphql</a:t>
            </a:r>
            <a:endParaRPr lang="en-US" dirty="0"/>
          </a:p>
          <a:p>
            <a:pPr algn="ctr"/>
            <a:r>
              <a:rPr lang="en-US" dirty="0"/>
              <a:t>Headless content management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89AE0-C435-45B9-B98C-F59CA544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Static site generator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(ssg)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D73284F-5D28-481E-AF54-E64F69FE1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Jekyll… </a:t>
            </a:r>
          </a:p>
          <a:p>
            <a:pPr lvl="1"/>
            <a:r>
              <a:rPr lang="en-US" dirty="0"/>
              <a:t>most popular, lots of plugins</a:t>
            </a:r>
          </a:p>
          <a:p>
            <a:r>
              <a:rPr lang="en-US" dirty="0"/>
              <a:t>Gatsby and next… 		react</a:t>
            </a:r>
          </a:p>
          <a:p>
            <a:r>
              <a:rPr lang="en-US" dirty="0" err="1"/>
              <a:t>Nuxt</a:t>
            </a:r>
            <a:r>
              <a:rPr lang="en-US" dirty="0"/>
              <a:t> and </a:t>
            </a:r>
            <a:r>
              <a:rPr lang="en-US" dirty="0" err="1"/>
              <a:t>grisdome</a:t>
            </a:r>
            <a:r>
              <a:rPr lang="en-US" dirty="0"/>
              <a:t>… 	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Pelican and </a:t>
            </a:r>
            <a:r>
              <a:rPr lang="en-US" dirty="0" err="1"/>
              <a:t>mkdocs</a:t>
            </a:r>
            <a:r>
              <a:rPr lang="en-US" dirty="0"/>
              <a:t>… 	python</a:t>
            </a:r>
          </a:p>
          <a:p>
            <a:r>
              <a:rPr lang="en-US" dirty="0"/>
              <a:t>Middleman and </a:t>
            </a:r>
            <a:r>
              <a:rPr lang="en-US" dirty="0" err="1"/>
              <a:t>nanoc</a:t>
            </a:r>
            <a:r>
              <a:rPr lang="en-US" dirty="0"/>
              <a:t>… 	ruby</a:t>
            </a:r>
          </a:p>
          <a:p>
            <a:r>
              <a:rPr lang="en-US" dirty="0"/>
              <a:t>Hugo and </a:t>
            </a:r>
            <a:r>
              <a:rPr lang="en-US" dirty="0" err="1"/>
              <a:t>inkpaper</a:t>
            </a:r>
            <a:r>
              <a:rPr lang="en-US" dirty="0"/>
              <a:t>… 	go</a:t>
            </a:r>
          </a:p>
          <a:p>
            <a:r>
              <a:rPr lang="en-US" dirty="0" err="1"/>
              <a:t>Wyam</a:t>
            </a:r>
            <a:r>
              <a:rPr lang="en-US" dirty="0"/>
              <a:t> and pretzel… 		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</p:txBody>
      </p:sp>
      <p:pic>
        <p:nvPicPr>
          <p:cNvPr id="41" name="Picture 3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BB66-372D-488A-A247-A592311F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Ssg - decisions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84780-F8A5-43BC-996B-854A6FD291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663143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0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4F70D7F-3C45-403A-8C47-37564F9D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32EC2A1-8294-42F9-A793-42721FAEC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7F570DF7-2B79-412F-8A71-E1567F47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119" y="-2"/>
            <a:ext cx="484688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1BC4EFF-7422-48FC-8745-37C9353E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7943" y="2285999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4FBBF-2941-4738-8128-EF72607E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5119" y="4580896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6C8BD-5E6D-42C3-9B71-919A5266F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58366C9-05D0-4A56-A186-FA9EC7D8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03" y="2594344"/>
            <a:ext cx="1655919" cy="165591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9F9FE4-E166-4372-89B0-C197BA06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58" y="4889241"/>
            <a:ext cx="2892435" cy="165591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D2C54C-B031-48C3-9CCE-ED9F8D16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88" y="640831"/>
            <a:ext cx="3905173" cy="13960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C2BE61-91B3-47C9-97F7-721FCFA88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50AAD-79AC-449C-B91A-CF5E26E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5811365" cy="1573863"/>
          </a:xfrm>
        </p:spPr>
        <p:txBody>
          <a:bodyPr>
            <a:normAutofit/>
          </a:bodyPr>
          <a:lstStyle/>
          <a:p>
            <a:r>
              <a:rPr lang="en-US" dirty="0" err="1"/>
              <a:t>Cdn</a:t>
            </a:r>
            <a:r>
              <a:rPr lang="en-US" dirty="0"/>
              <a:t> </a:t>
            </a:r>
            <a:br>
              <a:rPr lang="en-US" dirty="0"/>
            </a:br>
            <a:r>
              <a:rPr lang="en-US" cap="none" dirty="0"/>
              <a:t>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395-04B2-42DA-BFDD-7A9BD6D3ED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11367" cy="3881309"/>
          </a:xfrm>
        </p:spPr>
        <p:txBody>
          <a:bodyPr>
            <a:normAutofit/>
          </a:bodyPr>
          <a:lstStyle/>
          <a:p>
            <a:r>
              <a:rPr lang="en-US" sz="1800" dirty="0" err="1"/>
              <a:t>Netlify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pages</a:t>
            </a:r>
          </a:p>
          <a:p>
            <a:r>
              <a:rPr lang="en-US" sz="1800" dirty="0" err="1"/>
              <a:t>zeit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06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68EFA59-5AC1-4516-A2B4-6D376243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051563"/>
            <a:ext cx="6909479" cy="276379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69214-B766-4DE4-A228-72880274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postman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CAFA-FB88-4E1F-A012-3794DC01FD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Test api connections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0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ADEEA-D8B8-49A4-8515-4A6A236431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74773" y="957486"/>
            <a:ext cx="4778043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859C9-4E74-4DBC-B467-D409BA51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9328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E329ADF2-0541-4770-8D6F-7F739206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042749-FB5E-4C0B-867D-6D25FB5F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D4C855-B6A7-4C04-A274-7295D03AA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18CD397-1B79-4061-ADE0-AD7083A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CD1DABED-DF86-4D7D-9858-A8E0CB0C5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95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623BF8FB-B442-4FA0-828C-B0A1B7FB5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83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7218CBDC-EFDF-415D-B1FE-6F87788A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71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A3BFADD-A0B3-4236-BB68-669D6A0C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71" y="1498889"/>
            <a:ext cx="2043135" cy="2304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09E54-3BB5-4A5A-B469-D9FF7837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35" y="1649833"/>
            <a:ext cx="2075688" cy="2075688"/>
          </a:xfrm>
          <a:prstGeom prst="rect">
            <a:avLst/>
          </a:prstGeom>
        </p:spPr>
      </p:pic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23E32CD6-2197-4038-B39F-11F95DCC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4593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50F73-4DBD-4DD9-9C33-D0B5F6BFB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715" y="1649833"/>
            <a:ext cx="2075688" cy="20756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E30856-FC74-4D2D-9BC5-EDE21B0F3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" y="-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956F0-247C-4E88-B1AF-1524408867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7"/>
          <a:stretch>
            <a:fillRect/>
          </a:stretch>
        </p:blipFill>
        <p:spPr>
          <a:xfrm>
            <a:off x="9082597" y="1580522"/>
            <a:ext cx="2075688" cy="2075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4CF37-412A-4B8F-B7F3-342BC5A0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181277"/>
            <a:ext cx="10916365" cy="1220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24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APIs Everywhere Jamstack</vt:lpstr>
      <vt:lpstr>What is it?</vt:lpstr>
      <vt:lpstr>Breakdown</vt:lpstr>
      <vt:lpstr>Static site generator (ssg)</vt:lpstr>
      <vt:lpstr>Ssg - decisions</vt:lpstr>
      <vt:lpstr>Cdn  or  hosting services</vt:lpstr>
      <vt:lpstr>postman</vt:lpstr>
      <vt:lpstr>Go template language</vt:lpstr>
      <vt:lpstr>javascript</vt:lpstr>
      <vt:lpstr>graphql</vt:lpstr>
      <vt:lpstr>Headless content management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Everywhere Jamstack</dc:title>
  <dc:creator>Tre' Grisby</dc:creator>
  <cp:lastModifiedBy>Tre' Grisby</cp:lastModifiedBy>
  <cp:revision>4</cp:revision>
  <dcterms:created xsi:type="dcterms:W3CDTF">2019-03-16T15:12:22Z</dcterms:created>
  <dcterms:modified xsi:type="dcterms:W3CDTF">2019-03-16T17:57:44Z</dcterms:modified>
</cp:coreProperties>
</file>