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4" r:id="rId5"/>
    <p:sldId id="282" r:id="rId6"/>
    <p:sldId id="271" r:id="rId7"/>
    <p:sldId id="265" r:id="rId8"/>
    <p:sldId id="272" r:id="rId9"/>
    <p:sldId id="27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83" r:id="rId20"/>
    <p:sldId id="293" r:id="rId21"/>
    <p:sldId id="294" r:id="rId22"/>
    <p:sldId id="295" r:id="rId23"/>
    <p:sldId id="296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e' Grisby" initials="TG" lastIdx="6" clrIdx="0">
    <p:extLst>
      <p:ext uri="{19B8F6BF-5375-455C-9EA6-DF929625EA0E}">
        <p15:presenceInfo xmlns:p15="http://schemas.microsoft.com/office/powerpoint/2012/main" userId="50d4aae575437d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6FD9B-7BEC-4ACD-ADFD-578305391218}" v="376" dt="2018-11-01T06:04:12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8783" autoAdjust="0"/>
  </p:normalViewPr>
  <p:slideViewPr>
    <p:cSldViewPr snapToGrid="0">
      <p:cViewPr varScale="1">
        <p:scale>
          <a:sx n="87" d="100"/>
          <a:sy n="87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' Grisby" userId="50d4aae575437db1" providerId="LiveId" clId="{B1E6FD9B-7BEC-4ACD-ADFD-578305391218}"/>
    <pc:docChg chg="undo custSel mod addSld delSld modSld sldOrd">
      <pc:chgData name="Tre' Grisby" userId="50d4aae575437db1" providerId="LiveId" clId="{B1E6FD9B-7BEC-4ACD-ADFD-578305391218}" dt="2018-11-01T06:05:03.401" v="4436" actId="20577"/>
      <pc:docMkLst>
        <pc:docMk/>
      </pc:docMkLst>
      <pc:sldChg chg="addSp delSp modSp modNotesTx">
        <pc:chgData name="Tre' Grisby" userId="50d4aae575437db1" providerId="LiveId" clId="{B1E6FD9B-7BEC-4ACD-ADFD-578305391218}" dt="2018-10-31T20:20:52.645" v="479" actId="20577"/>
        <pc:sldMkLst>
          <pc:docMk/>
          <pc:sldMk cId="1423716587" sldId="256"/>
        </pc:sldMkLst>
        <pc:spChg chg="del mod">
          <ac:chgData name="Tre' Grisby" userId="50d4aae575437db1" providerId="LiveId" clId="{B1E6FD9B-7BEC-4ACD-ADFD-578305391218}" dt="2018-10-31T19:34:22.132" v="2" actId="478"/>
          <ac:spMkLst>
            <pc:docMk/>
            <pc:sldMk cId="1423716587" sldId="256"/>
            <ac:spMk id="2" creationId="{00000000-0000-0000-0000-000000000000}"/>
          </ac:spMkLst>
        </pc:spChg>
        <pc:spChg chg="mod">
          <ac:chgData name="Tre' Grisby" userId="50d4aae575437db1" providerId="LiveId" clId="{B1E6FD9B-7BEC-4ACD-ADFD-578305391218}" dt="2018-10-31T20:07:50.014" v="147" actId="27636"/>
          <ac:spMkLst>
            <pc:docMk/>
            <pc:sldMk cId="1423716587" sldId="256"/>
            <ac:spMk id="3" creationId="{00000000-0000-0000-0000-000000000000}"/>
          </ac:spMkLst>
        </pc:spChg>
        <pc:spChg chg="mod">
          <ac:chgData name="Tre' Grisby" userId="50d4aae575437db1" providerId="LiveId" clId="{B1E6FD9B-7BEC-4ACD-ADFD-578305391218}" dt="2018-10-31T20:01:46.777" v="45" actId="1076"/>
          <ac:spMkLst>
            <pc:docMk/>
            <pc:sldMk cId="1423716587" sldId="256"/>
            <ac:spMk id="5" creationId="{00000000-0000-0000-0000-000000000000}"/>
          </ac:spMkLst>
        </pc:spChg>
        <pc:spChg chg="add mod">
          <ac:chgData name="Tre' Grisby" userId="50d4aae575437db1" providerId="LiveId" clId="{B1E6FD9B-7BEC-4ACD-ADFD-578305391218}" dt="2018-10-31T20:01:39.267" v="44" actId="1076"/>
          <ac:spMkLst>
            <pc:docMk/>
            <pc:sldMk cId="1423716587" sldId="256"/>
            <ac:spMk id="6" creationId="{EC6103F0-A42B-405C-8846-93780F7E4E6A}"/>
          </ac:spMkLst>
        </pc:spChg>
        <pc:spChg chg="add del mod">
          <ac:chgData name="Tre' Grisby" userId="50d4aae575437db1" providerId="LiveId" clId="{B1E6FD9B-7BEC-4ACD-ADFD-578305391218}" dt="2018-10-31T20:06:00.729" v="135" actId="931"/>
          <ac:spMkLst>
            <pc:docMk/>
            <pc:sldMk cId="1423716587" sldId="256"/>
            <ac:spMk id="9" creationId="{540268D9-F517-459F-9A35-842E60DB2F72}"/>
          </ac:spMkLst>
        </pc:spChg>
        <pc:spChg chg="add del mod">
          <ac:chgData name="Tre' Grisby" userId="50d4aae575437db1" providerId="LiveId" clId="{B1E6FD9B-7BEC-4ACD-ADFD-578305391218}" dt="2018-10-31T20:06:43.539" v="143" actId="478"/>
          <ac:spMkLst>
            <pc:docMk/>
            <pc:sldMk cId="1423716587" sldId="256"/>
            <ac:spMk id="12" creationId="{417215CF-F70B-474D-AF09-4230382558E6}"/>
          </ac:spMkLst>
        </pc:spChg>
        <pc:spChg chg="add mod">
          <ac:chgData name="Tre' Grisby" userId="50d4aae575437db1" providerId="LiveId" clId="{B1E6FD9B-7BEC-4ACD-ADFD-578305391218}" dt="2018-10-31T20:09:36.562" v="172" actId="1076"/>
          <ac:spMkLst>
            <pc:docMk/>
            <pc:sldMk cId="1423716587" sldId="256"/>
            <ac:spMk id="13" creationId="{550AC363-DF65-4836-B6DB-AE6119114EF2}"/>
          </ac:spMkLst>
        </pc:spChg>
        <pc:spChg chg="add mod">
          <ac:chgData name="Tre' Grisby" userId="50d4aae575437db1" providerId="LiveId" clId="{B1E6FD9B-7BEC-4ACD-ADFD-578305391218}" dt="2018-10-31T20:12:48.723" v="223" actId="20577"/>
          <ac:spMkLst>
            <pc:docMk/>
            <pc:sldMk cId="1423716587" sldId="256"/>
            <ac:spMk id="14" creationId="{A317B02A-9284-480C-B694-1B11264C1248}"/>
          </ac:spMkLst>
        </pc:spChg>
        <pc:spChg chg="add mod">
          <ac:chgData name="Tre' Grisby" userId="50d4aae575437db1" providerId="LiveId" clId="{B1E6FD9B-7BEC-4ACD-ADFD-578305391218}" dt="2018-10-31T20:11:45.157" v="193" actId="207"/>
          <ac:spMkLst>
            <pc:docMk/>
            <pc:sldMk cId="1423716587" sldId="256"/>
            <ac:spMk id="15" creationId="{5183DE97-1B88-45EF-9065-A2179C8B94FA}"/>
          </ac:spMkLst>
        </pc:spChg>
        <pc:spChg chg="add mod">
          <ac:chgData name="Tre' Grisby" userId="50d4aae575437db1" providerId="LiveId" clId="{B1E6FD9B-7BEC-4ACD-ADFD-578305391218}" dt="2018-10-31T20:12:43.857" v="221" actId="20577"/>
          <ac:spMkLst>
            <pc:docMk/>
            <pc:sldMk cId="1423716587" sldId="256"/>
            <ac:spMk id="17" creationId="{93D05093-9C32-49FE-8551-DDCCFC2F3988}"/>
          </ac:spMkLst>
        </pc:spChg>
        <pc:picChg chg="del">
          <ac:chgData name="Tre' Grisby" userId="50d4aae575437db1" providerId="LiveId" clId="{B1E6FD9B-7BEC-4ACD-ADFD-578305391218}" dt="2018-10-31T19:34:13.514" v="0" actId="478"/>
          <ac:picMkLst>
            <pc:docMk/>
            <pc:sldMk cId="1423716587" sldId="256"/>
            <ac:picMk id="4" creationId="{00000000-0000-0000-0000-000000000000}"/>
          </ac:picMkLst>
        </pc:picChg>
        <pc:picChg chg="add del mod">
          <ac:chgData name="Tre' Grisby" userId="50d4aae575437db1" providerId="LiveId" clId="{B1E6FD9B-7BEC-4ACD-ADFD-578305391218}" dt="2018-10-31T20:06:00.729" v="135" actId="931"/>
          <ac:picMkLst>
            <pc:docMk/>
            <pc:sldMk cId="1423716587" sldId="256"/>
            <ac:picMk id="8" creationId="{D7FA2FAF-4859-43CD-BB3E-FF1A6339B671}"/>
          </ac:picMkLst>
        </pc:picChg>
        <pc:picChg chg="add del mod">
          <ac:chgData name="Tre' Grisby" userId="50d4aae575437db1" providerId="LiveId" clId="{B1E6FD9B-7BEC-4ACD-ADFD-578305391218}" dt="2018-10-31T20:10:27.478" v="177" actId="1076"/>
          <ac:picMkLst>
            <pc:docMk/>
            <pc:sldMk cId="1423716587" sldId="256"/>
            <ac:picMk id="11" creationId="{96CC67D4-9548-4EFD-8D24-3E3B92C67195}"/>
          </ac:picMkLst>
        </pc:picChg>
        <pc:picChg chg="add mod">
          <ac:chgData name="Tre' Grisby" userId="50d4aae575437db1" providerId="LiveId" clId="{B1E6FD9B-7BEC-4ACD-ADFD-578305391218}" dt="2018-10-31T20:12:20.310" v="195" actId="1076"/>
          <ac:picMkLst>
            <pc:docMk/>
            <pc:sldMk cId="1423716587" sldId="256"/>
            <ac:picMk id="16" creationId="{FEE17D2B-E2F9-4D80-8931-F7C5B30B12D2}"/>
          </ac:picMkLst>
        </pc:picChg>
      </pc:sldChg>
      <pc:sldChg chg="modSp modNotesTx">
        <pc:chgData name="Tre' Grisby" userId="50d4aae575437db1" providerId="LiveId" clId="{B1E6FD9B-7BEC-4ACD-ADFD-578305391218}" dt="2018-11-01T00:46:55.571" v="2734" actId="20577"/>
        <pc:sldMkLst>
          <pc:docMk/>
          <pc:sldMk cId="1207914866" sldId="257"/>
        </pc:sldMkLst>
        <pc:spChg chg="mod">
          <ac:chgData name="Tre' Grisby" userId="50d4aae575437db1" providerId="LiveId" clId="{B1E6FD9B-7BEC-4ACD-ADFD-578305391218}" dt="2018-10-31T20:18:57.606" v="460" actId="14100"/>
          <ac:spMkLst>
            <pc:docMk/>
            <pc:sldMk cId="1207914866" sldId="257"/>
            <ac:spMk id="2" creationId="{00000000-0000-0000-0000-000000000000}"/>
          </ac:spMkLst>
        </pc:spChg>
        <pc:spChg chg="mod">
          <ac:chgData name="Tre' Grisby" userId="50d4aae575437db1" providerId="LiveId" clId="{B1E6FD9B-7BEC-4ACD-ADFD-578305391218}" dt="2018-10-31T20:18:48.465" v="459" actId="1076"/>
          <ac:spMkLst>
            <pc:docMk/>
            <pc:sldMk cId="1207914866" sldId="257"/>
            <ac:spMk id="3" creationId="{00000000-0000-0000-0000-000000000000}"/>
          </ac:spMkLst>
        </pc:spChg>
        <pc:spChg chg="mod">
          <ac:chgData name="Tre' Grisby" userId="50d4aae575437db1" providerId="LiveId" clId="{B1E6FD9B-7BEC-4ACD-ADFD-578305391218}" dt="2018-10-31T23:25:53.339" v="1634" actId="20577"/>
          <ac:spMkLst>
            <pc:docMk/>
            <pc:sldMk cId="1207914866" sldId="257"/>
            <ac:spMk id="5" creationId="{00000000-0000-0000-0000-000000000000}"/>
          </ac:spMkLst>
        </pc:spChg>
      </pc:sldChg>
      <pc:sldChg chg="addSp delSp modSp delAnim modAnim">
        <pc:chgData name="Tre' Grisby" userId="50d4aae575437db1" providerId="LiveId" clId="{B1E6FD9B-7BEC-4ACD-ADFD-578305391218}" dt="2018-10-31T20:49:10.682" v="711" actId="1076"/>
        <pc:sldMkLst>
          <pc:docMk/>
          <pc:sldMk cId="555088582" sldId="259"/>
        </pc:sldMkLst>
        <pc:spChg chg="mod">
          <ac:chgData name="Tre' Grisby" userId="50d4aae575437db1" providerId="LiveId" clId="{B1E6FD9B-7BEC-4ACD-ADFD-578305391218}" dt="2018-10-31T20:49:10.682" v="711" actId="1076"/>
          <ac:spMkLst>
            <pc:docMk/>
            <pc:sldMk cId="555088582" sldId="259"/>
            <ac:spMk id="2" creationId="{00000000-0000-0000-0000-000000000000}"/>
          </ac:spMkLst>
        </pc:spChg>
        <pc:spChg chg="mod">
          <ac:chgData name="Tre' Grisby" userId="50d4aae575437db1" providerId="LiveId" clId="{B1E6FD9B-7BEC-4ACD-ADFD-578305391218}" dt="2018-10-31T20:39:55.070" v="634" actId="14100"/>
          <ac:spMkLst>
            <pc:docMk/>
            <pc:sldMk cId="555088582" sldId="259"/>
            <ac:spMk id="3" creationId="{00000000-0000-0000-0000-000000000000}"/>
          </ac:spMkLst>
        </pc:spChg>
        <pc:spChg chg="del">
          <ac:chgData name="Tre' Grisby" userId="50d4aae575437db1" providerId="LiveId" clId="{B1E6FD9B-7BEC-4ACD-ADFD-578305391218}" dt="2018-10-31T20:32:18.364" v="556" actId="478"/>
          <ac:spMkLst>
            <pc:docMk/>
            <pc:sldMk cId="555088582" sldId="259"/>
            <ac:spMk id="5" creationId="{00000000-0000-0000-0000-000000000000}"/>
          </ac:spMkLst>
        </pc:spChg>
        <pc:spChg chg="del">
          <ac:chgData name="Tre' Grisby" userId="50d4aae575437db1" providerId="LiveId" clId="{B1E6FD9B-7BEC-4ACD-ADFD-578305391218}" dt="2018-10-31T20:32:18.364" v="556" actId="478"/>
          <ac:spMkLst>
            <pc:docMk/>
            <pc:sldMk cId="555088582" sldId="259"/>
            <ac:spMk id="6" creationId="{00000000-0000-0000-0000-000000000000}"/>
          </ac:spMkLst>
        </pc:spChg>
        <pc:spChg chg="del">
          <ac:chgData name="Tre' Grisby" userId="50d4aae575437db1" providerId="LiveId" clId="{B1E6FD9B-7BEC-4ACD-ADFD-578305391218}" dt="2018-10-31T20:32:18.364" v="556" actId="478"/>
          <ac:spMkLst>
            <pc:docMk/>
            <pc:sldMk cId="555088582" sldId="259"/>
            <ac:spMk id="7" creationId="{00000000-0000-0000-0000-000000000000}"/>
          </ac:spMkLst>
        </pc:spChg>
        <pc:picChg chg="del">
          <ac:chgData name="Tre' Grisby" userId="50d4aae575437db1" providerId="LiveId" clId="{B1E6FD9B-7BEC-4ACD-ADFD-578305391218}" dt="2018-10-31T20:32:16.332" v="555" actId="478"/>
          <ac:picMkLst>
            <pc:docMk/>
            <pc:sldMk cId="555088582" sldId="259"/>
            <ac:picMk id="4" creationId="{00000000-0000-0000-0000-000000000000}"/>
          </ac:picMkLst>
        </pc:picChg>
        <pc:picChg chg="add mod">
          <ac:chgData name="Tre' Grisby" userId="50d4aae575437db1" providerId="LiveId" clId="{B1E6FD9B-7BEC-4ACD-ADFD-578305391218}" dt="2018-10-31T20:46:30.120" v="662" actId="1076"/>
          <ac:picMkLst>
            <pc:docMk/>
            <pc:sldMk cId="555088582" sldId="259"/>
            <ac:picMk id="9" creationId="{6BF9BD3D-76D4-43CA-A932-B1EDDA3441E1}"/>
          </ac:picMkLst>
        </pc:picChg>
      </pc:sldChg>
      <pc:sldChg chg="del">
        <pc:chgData name="Tre' Grisby" userId="50d4aae575437db1" providerId="LiveId" clId="{B1E6FD9B-7BEC-4ACD-ADFD-578305391218}" dt="2018-11-01T03:36:39.409" v="3381" actId="2696"/>
        <pc:sldMkLst>
          <pc:docMk/>
          <pc:sldMk cId="287084128" sldId="262"/>
        </pc:sldMkLst>
      </pc:sldChg>
      <pc:sldChg chg="addSp delSp modSp">
        <pc:chgData name="Tre' Grisby" userId="50d4aae575437db1" providerId="LiveId" clId="{B1E6FD9B-7BEC-4ACD-ADFD-578305391218}" dt="2018-11-01T01:04:48.108" v="2792" actId="20577"/>
        <pc:sldMkLst>
          <pc:docMk/>
          <pc:sldMk cId="2030790727" sldId="264"/>
        </pc:sldMkLst>
        <pc:spChg chg="mod">
          <ac:chgData name="Tre' Grisby" userId="50d4aae575437db1" providerId="LiveId" clId="{B1E6FD9B-7BEC-4ACD-ADFD-578305391218}" dt="2018-10-31T20:49:43.150" v="712" actId="1076"/>
          <ac:spMkLst>
            <pc:docMk/>
            <pc:sldMk cId="2030790727" sldId="264"/>
            <ac:spMk id="2" creationId="{00000000-0000-0000-0000-000000000000}"/>
          </ac:spMkLst>
        </pc:spChg>
        <pc:spChg chg="del">
          <ac:chgData name="Tre' Grisby" userId="50d4aae575437db1" providerId="LiveId" clId="{B1E6FD9B-7BEC-4ACD-ADFD-578305391218}" dt="2018-10-31T20:47:13.773" v="697" actId="478"/>
          <ac:spMkLst>
            <pc:docMk/>
            <pc:sldMk cId="2030790727" sldId="264"/>
            <ac:spMk id="4" creationId="{00000000-0000-0000-0000-000000000000}"/>
          </ac:spMkLst>
        </pc:spChg>
        <pc:spChg chg="add del mod">
          <ac:chgData name="Tre' Grisby" userId="50d4aae575437db1" providerId="LiveId" clId="{B1E6FD9B-7BEC-4ACD-ADFD-578305391218}" dt="2018-10-31T20:45:49.715" v="650"/>
          <ac:spMkLst>
            <pc:docMk/>
            <pc:sldMk cId="2030790727" sldId="264"/>
            <ac:spMk id="5" creationId="{F32109B9-F6AA-46BE-9E20-E1BFD21D05D9}"/>
          </ac:spMkLst>
        </pc:spChg>
        <pc:spChg chg="add del mod">
          <ac:chgData name="Tre' Grisby" userId="50d4aae575437db1" providerId="LiveId" clId="{B1E6FD9B-7BEC-4ACD-ADFD-578305391218}" dt="2018-10-31T20:45:59.011" v="653" actId="478"/>
          <ac:spMkLst>
            <pc:docMk/>
            <pc:sldMk cId="2030790727" sldId="264"/>
            <ac:spMk id="14" creationId="{3AD06BAD-4351-4A4E-A528-18B48AF1EE7B}"/>
          </ac:spMkLst>
        </pc:spChg>
        <pc:spChg chg="add mod">
          <ac:chgData name="Tre' Grisby" userId="50d4aae575437db1" providerId="LiveId" clId="{B1E6FD9B-7BEC-4ACD-ADFD-578305391218}" dt="2018-11-01T01:04:48.108" v="2792" actId="20577"/>
          <ac:spMkLst>
            <pc:docMk/>
            <pc:sldMk cId="2030790727" sldId="264"/>
            <ac:spMk id="18" creationId="{F09E80CC-B49D-4FCE-A348-0B901EDA6BCD}"/>
          </ac:spMkLst>
        </pc:spChg>
        <pc:picChg chg="add del mod">
          <ac:chgData name="Tre' Grisby" userId="50d4aae575437db1" providerId="LiveId" clId="{B1E6FD9B-7BEC-4ACD-ADFD-578305391218}" dt="2018-10-31T20:44:29.800" v="649" actId="931"/>
          <ac:picMkLst>
            <pc:docMk/>
            <pc:sldMk cId="2030790727" sldId="264"/>
            <ac:picMk id="7" creationId="{D873F2AA-3DBF-4EA9-9048-BCF621F97BD4}"/>
          </ac:picMkLst>
        </pc:picChg>
        <pc:picChg chg="del">
          <ac:chgData name="Tre' Grisby" userId="50d4aae575437db1" providerId="LiveId" clId="{B1E6FD9B-7BEC-4ACD-ADFD-578305391218}" dt="2018-10-31T20:42:30.548" v="638" actId="478"/>
          <ac:picMkLst>
            <pc:docMk/>
            <pc:sldMk cId="2030790727" sldId="264"/>
            <ac:picMk id="8" creationId="{00000000-0000-0000-0000-000000000000}"/>
          </ac:picMkLst>
        </pc:picChg>
        <pc:picChg chg="add del mod">
          <ac:chgData name="Tre' Grisby" userId="50d4aae575437db1" providerId="LiveId" clId="{B1E6FD9B-7BEC-4ACD-ADFD-578305391218}" dt="2018-10-31T20:45:53.542" v="651" actId="478"/>
          <ac:picMkLst>
            <pc:docMk/>
            <pc:sldMk cId="2030790727" sldId="264"/>
            <ac:picMk id="12" creationId="{DD5D178A-A639-4495-B5F7-E4103EA00B9D}"/>
          </ac:picMkLst>
        </pc:picChg>
        <pc:picChg chg="add mod">
          <ac:chgData name="Tre' Grisby" userId="50d4aae575437db1" providerId="LiveId" clId="{B1E6FD9B-7BEC-4ACD-ADFD-578305391218}" dt="2018-10-31T20:46:45.258" v="671" actId="1076"/>
          <ac:picMkLst>
            <pc:docMk/>
            <pc:sldMk cId="2030790727" sldId="264"/>
            <ac:picMk id="16" creationId="{B5D84471-E9AC-491A-936D-5AC9CB139ACA}"/>
          </ac:picMkLst>
        </pc:picChg>
        <pc:picChg chg="add mod">
          <ac:chgData name="Tre' Grisby" userId="50d4aae575437db1" providerId="LiveId" clId="{B1E6FD9B-7BEC-4ACD-ADFD-578305391218}" dt="2018-10-31T20:54:01.238" v="771" actId="1076"/>
          <ac:picMkLst>
            <pc:docMk/>
            <pc:sldMk cId="2030790727" sldId="264"/>
            <ac:picMk id="20" creationId="{D7834D5B-53D5-4F82-8F6A-D49D8A9C1D1D}"/>
          </ac:picMkLst>
        </pc:picChg>
        <pc:picChg chg="add mod">
          <ac:chgData name="Tre' Grisby" userId="50d4aae575437db1" providerId="LiveId" clId="{B1E6FD9B-7BEC-4ACD-ADFD-578305391218}" dt="2018-10-31T22:18:02.631" v="927" actId="1076"/>
          <ac:picMkLst>
            <pc:docMk/>
            <pc:sldMk cId="2030790727" sldId="264"/>
            <ac:picMk id="22" creationId="{24E7CBC2-8054-4B64-A43D-73F06C4ABD42}"/>
          </ac:picMkLst>
        </pc:picChg>
        <pc:picChg chg="add mod">
          <ac:chgData name="Tre' Grisby" userId="50d4aae575437db1" providerId="LiveId" clId="{B1E6FD9B-7BEC-4ACD-ADFD-578305391218}" dt="2018-10-31T22:18:02.631" v="927" actId="1076"/>
          <ac:picMkLst>
            <pc:docMk/>
            <pc:sldMk cId="2030790727" sldId="264"/>
            <ac:picMk id="24" creationId="{F59AE8BB-6828-4D32-A808-E6356FBB0D59}"/>
          </ac:picMkLst>
        </pc:picChg>
        <pc:picChg chg="add mod">
          <ac:chgData name="Tre' Grisby" userId="50d4aae575437db1" providerId="LiveId" clId="{B1E6FD9B-7BEC-4ACD-ADFD-578305391218}" dt="2018-10-31T22:21:41.441" v="931" actId="1076"/>
          <ac:picMkLst>
            <pc:docMk/>
            <pc:sldMk cId="2030790727" sldId="264"/>
            <ac:picMk id="26" creationId="{1CBFE951-B605-43E5-9B80-8EDFB21CB57D}"/>
          </ac:picMkLst>
        </pc:picChg>
      </pc:sldChg>
      <pc:sldChg chg="addSp delSp modSp modNotesTx">
        <pc:chgData name="Tre' Grisby" userId="50d4aae575437db1" providerId="LiveId" clId="{B1E6FD9B-7BEC-4ACD-ADFD-578305391218}" dt="2018-11-01T02:51:23.985" v="3003" actId="20577"/>
        <pc:sldMkLst>
          <pc:docMk/>
          <pc:sldMk cId="1103796510" sldId="265"/>
        </pc:sldMkLst>
        <pc:spChg chg="mod">
          <ac:chgData name="Tre' Grisby" userId="50d4aae575437db1" providerId="LiveId" clId="{B1E6FD9B-7BEC-4ACD-ADFD-578305391218}" dt="2018-10-31T23:25:29.569" v="1580" actId="1076"/>
          <ac:spMkLst>
            <pc:docMk/>
            <pc:sldMk cId="1103796510" sldId="265"/>
            <ac:spMk id="2" creationId="{00000000-0000-0000-0000-000000000000}"/>
          </ac:spMkLst>
        </pc:spChg>
        <pc:spChg chg="del">
          <ac:chgData name="Tre' Grisby" userId="50d4aae575437db1" providerId="LiveId" clId="{B1E6FD9B-7BEC-4ACD-ADFD-578305391218}" dt="2018-10-31T22:46:41.456" v="1555" actId="478"/>
          <ac:spMkLst>
            <pc:docMk/>
            <pc:sldMk cId="1103796510" sldId="265"/>
            <ac:spMk id="4" creationId="{00000000-0000-0000-0000-000000000000}"/>
          </ac:spMkLst>
        </pc:spChg>
        <pc:spChg chg="add del mod">
          <ac:chgData name="Tre' Grisby" userId="50d4aae575437db1" providerId="LiveId" clId="{B1E6FD9B-7BEC-4ACD-ADFD-578305391218}" dt="2018-10-31T23:18:32.516" v="1559" actId="478"/>
          <ac:spMkLst>
            <pc:docMk/>
            <pc:sldMk cId="1103796510" sldId="265"/>
            <ac:spMk id="6" creationId="{119529E0-6127-431C-9E8E-C287A2DA3B07}"/>
          </ac:spMkLst>
        </pc:spChg>
        <pc:spChg chg="add mod">
          <ac:chgData name="Tre' Grisby" userId="50d4aae575437db1" providerId="LiveId" clId="{B1E6FD9B-7BEC-4ACD-ADFD-578305391218}" dt="2018-11-01T02:51:23.985" v="3003" actId="20577"/>
          <ac:spMkLst>
            <pc:docMk/>
            <pc:sldMk cId="1103796510" sldId="265"/>
            <ac:spMk id="10" creationId="{ACA4618D-A0F2-40CE-B5D1-A729C799F238}"/>
          </ac:spMkLst>
        </pc:spChg>
        <pc:picChg chg="del">
          <ac:chgData name="Tre' Grisby" userId="50d4aae575437db1" providerId="LiveId" clId="{B1E6FD9B-7BEC-4ACD-ADFD-578305391218}" dt="2018-10-31T22:46:37.713" v="1554" actId="478"/>
          <ac:picMkLst>
            <pc:docMk/>
            <pc:sldMk cId="1103796510" sldId="265"/>
            <ac:picMk id="5" creationId="{00000000-0000-0000-0000-000000000000}"/>
          </ac:picMkLst>
        </pc:picChg>
        <pc:picChg chg="add mod">
          <ac:chgData name="Tre' Grisby" userId="50d4aae575437db1" providerId="LiveId" clId="{B1E6FD9B-7BEC-4ACD-ADFD-578305391218}" dt="2018-11-01T00:08:09.680" v="1901" actId="14100"/>
          <ac:picMkLst>
            <pc:docMk/>
            <pc:sldMk cId="1103796510" sldId="265"/>
            <ac:picMk id="12" creationId="{E1945AA2-3A5F-4514-8C0C-3D917070A1BF}"/>
          </ac:picMkLst>
        </pc:picChg>
      </pc:sldChg>
      <pc:sldChg chg="del ord">
        <pc:chgData name="Tre' Grisby" userId="50d4aae575437db1" providerId="LiveId" clId="{B1E6FD9B-7BEC-4ACD-ADFD-578305391218}" dt="2018-11-01T03:37:36.051" v="3389" actId="2696"/>
        <pc:sldMkLst>
          <pc:docMk/>
          <pc:sldMk cId="234530798" sldId="266"/>
        </pc:sldMkLst>
      </pc:sldChg>
      <pc:sldChg chg="del">
        <pc:chgData name="Tre' Grisby" userId="50d4aae575437db1" providerId="LiveId" clId="{B1E6FD9B-7BEC-4ACD-ADFD-578305391218}" dt="2018-11-01T03:36:42.440" v="3382" actId="2696"/>
        <pc:sldMkLst>
          <pc:docMk/>
          <pc:sldMk cId="906432448" sldId="267"/>
        </pc:sldMkLst>
      </pc:sldChg>
      <pc:sldChg chg="del">
        <pc:chgData name="Tre' Grisby" userId="50d4aae575437db1" providerId="LiveId" clId="{B1E6FD9B-7BEC-4ACD-ADFD-578305391218}" dt="2018-11-01T03:37:21.795" v="3385" actId="2696"/>
        <pc:sldMkLst>
          <pc:docMk/>
          <pc:sldMk cId="1821107596" sldId="268"/>
        </pc:sldMkLst>
      </pc:sldChg>
      <pc:sldChg chg="del">
        <pc:chgData name="Tre' Grisby" userId="50d4aae575437db1" providerId="LiveId" clId="{B1E6FD9B-7BEC-4ACD-ADFD-578305391218}" dt="2018-11-01T03:37:41.295" v="3391" actId="2696"/>
        <pc:sldMkLst>
          <pc:docMk/>
          <pc:sldMk cId="2474959374" sldId="269"/>
        </pc:sldMkLst>
      </pc:sldChg>
      <pc:sldChg chg="del">
        <pc:chgData name="Tre' Grisby" userId="50d4aae575437db1" providerId="LiveId" clId="{B1E6FD9B-7BEC-4ACD-ADFD-578305391218}" dt="2018-11-01T03:37:25.801" v="3387" actId="2696"/>
        <pc:sldMkLst>
          <pc:docMk/>
          <pc:sldMk cId="3060440270" sldId="270"/>
        </pc:sldMkLst>
      </pc:sldChg>
      <pc:sldChg chg="addSp delSp modSp delAnim">
        <pc:chgData name="Tre' Grisby" userId="50d4aae575437db1" providerId="LiveId" clId="{B1E6FD9B-7BEC-4ACD-ADFD-578305391218}" dt="2018-11-01T03:35:11.164" v="3374" actId="2711"/>
        <pc:sldMkLst>
          <pc:docMk/>
          <pc:sldMk cId="721505158" sldId="271"/>
        </pc:sldMkLst>
        <pc:spChg chg="mod">
          <ac:chgData name="Tre' Grisby" userId="50d4aae575437db1" providerId="LiveId" clId="{B1E6FD9B-7BEC-4ACD-ADFD-578305391218}" dt="2018-11-01T03:35:11.164" v="3374" actId="2711"/>
          <ac:spMkLst>
            <pc:docMk/>
            <pc:sldMk cId="721505158" sldId="271"/>
            <ac:spMk id="2" creationId="{00000000-0000-0000-0000-000000000000}"/>
          </ac:spMkLst>
        </pc:spChg>
        <pc:spChg chg="add del mod">
          <ac:chgData name="Tre' Grisby" userId="50d4aae575437db1" providerId="LiveId" clId="{B1E6FD9B-7BEC-4ACD-ADFD-578305391218}" dt="2018-10-31T22:38:42.609" v="968"/>
          <ac:spMkLst>
            <pc:docMk/>
            <pc:sldMk cId="721505158" sldId="271"/>
            <ac:spMk id="4" creationId="{52D95464-0A1F-49BD-8D1A-205252DFB359}"/>
          </ac:spMkLst>
        </pc:spChg>
        <pc:spChg chg="add mod">
          <ac:chgData name="Tre' Grisby" userId="50d4aae575437db1" providerId="LiveId" clId="{B1E6FD9B-7BEC-4ACD-ADFD-578305391218}" dt="2018-10-31T23:40:17.610" v="1647" actId="1076"/>
          <ac:spMkLst>
            <pc:docMk/>
            <pc:sldMk cId="721505158" sldId="271"/>
            <ac:spMk id="5" creationId="{611F9174-FAE6-4BAF-A3F6-8B515D31D535}"/>
          </ac:spMkLst>
        </pc:spChg>
        <pc:spChg chg="add mod">
          <ac:chgData name="Tre' Grisby" userId="50d4aae575437db1" providerId="LiveId" clId="{B1E6FD9B-7BEC-4ACD-ADFD-578305391218}" dt="2018-10-31T23:40:17.610" v="1647" actId="1076"/>
          <ac:spMkLst>
            <pc:docMk/>
            <pc:sldMk cId="721505158" sldId="271"/>
            <ac:spMk id="6" creationId="{04B4AF5F-B633-4A3B-9545-C655C9DF4860}"/>
          </ac:spMkLst>
        </pc:spChg>
        <pc:picChg chg="del">
          <ac:chgData name="Tre' Grisby" userId="50d4aae575437db1" providerId="LiveId" clId="{B1E6FD9B-7BEC-4ACD-ADFD-578305391218}" dt="2018-10-31T22:23:29.906" v="934" actId="478"/>
          <ac:picMkLst>
            <pc:docMk/>
            <pc:sldMk cId="721505158" sldId="271"/>
            <ac:picMk id="3" creationId="{00000000-0000-0000-0000-000000000000}"/>
          </ac:picMkLst>
        </pc:picChg>
        <pc:picChg chg="add mod">
          <ac:chgData name="Tre' Grisby" userId="50d4aae575437db1" providerId="LiveId" clId="{B1E6FD9B-7BEC-4ACD-ADFD-578305391218}" dt="2018-10-31T23:39:52.015" v="1645" actId="1076"/>
          <ac:picMkLst>
            <pc:docMk/>
            <pc:sldMk cId="721505158" sldId="271"/>
            <ac:picMk id="8" creationId="{790AF74A-82AA-4A7E-9367-023EA8CA0F8A}"/>
          </ac:picMkLst>
        </pc:picChg>
      </pc:sldChg>
      <pc:sldChg chg="addSp delSp modSp delAnim modNotesTx">
        <pc:chgData name="Tre' Grisby" userId="50d4aae575437db1" providerId="LiveId" clId="{B1E6FD9B-7BEC-4ACD-ADFD-578305391218}" dt="2018-11-01T03:35:39.913" v="3376" actId="27636"/>
        <pc:sldMkLst>
          <pc:docMk/>
          <pc:sldMk cId="3865626414" sldId="272"/>
        </pc:sldMkLst>
        <pc:spChg chg="mod">
          <ac:chgData name="Tre' Grisby" userId="50d4aae575437db1" providerId="LiveId" clId="{B1E6FD9B-7BEC-4ACD-ADFD-578305391218}" dt="2018-11-01T03:35:39.913" v="3376" actId="27636"/>
          <ac:spMkLst>
            <pc:docMk/>
            <pc:sldMk cId="3865626414" sldId="272"/>
            <ac:spMk id="2" creationId="{00000000-0000-0000-0000-000000000000}"/>
          </ac:spMkLst>
        </pc:spChg>
        <pc:spChg chg="add mod">
          <ac:chgData name="Tre' Grisby" userId="50d4aae575437db1" providerId="LiveId" clId="{B1E6FD9B-7BEC-4ACD-ADFD-578305391218}" dt="2018-11-01T00:54:52.887" v="2770" actId="1076"/>
          <ac:spMkLst>
            <pc:docMk/>
            <pc:sldMk cId="3865626414" sldId="272"/>
            <ac:spMk id="8" creationId="{624BEF70-EB55-48E0-B5E8-054EC8334BC7}"/>
          </ac:spMkLst>
        </pc:spChg>
        <pc:picChg chg="del">
          <ac:chgData name="Tre' Grisby" userId="50d4aae575437db1" providerId="LiveId" clId="{B1E6FD9B-7BEC-4ACD-ADFD-578305391218}" dt="2018-11-01T00:18:44.344" v="2252" actId="478"/>
          <ac:picMkLst>
            <pc:docMk/>
            <pc:sldMk cId="3865626414" sldId="272"/>
            <ac:picMk id="4" creationId="{00000000-0000-0000-0000-000000000000}"/>
          </ac:picMkLst>
        </pc:picChg>
        <pc:picChg chg="add del mod">
          <ac:chgData name="Tre' Grisby" userId="50d4aae575437db1" providerId="LiveId" clId="{B1E6FD9B-7BEC-4ACD-ADFD-578305391218}" dt="2018-11-01T00:49:11.221" v="2737" actId="478"/>
          <ac:picMkLst>
            <pc:docMk/>
            <pc:sldMk cId="3865626414" sldId="272"/>
            <ac:picMk id="5" creationId="{33EC8CDD-D8D4-4FCC-8082-EA256C84BCF6}"/>
          </ac:picMkLst>
        </pc:picChg>
        <pc:picChg chg="add mod">
          <ac:chgData name="Tre' Grisby" userId="50d4aae575437db1" providerId="LiveId" clId="{B1E6FD9B-7BEC-4ACD-ADFD-578305391218}" dt="2018-11-01T00:53:47.045" v="2742" actId="1076"/>
          <ac:picMkLst>
            <pc:docMk/>
            <pc:sldMk cId="3865626414" sldId="272"/>
            <ac:picMk id="7" creationId="{57A43B07-878E-4D5C-A78A-2F129464A00C}"/>
          </ac:picMkLst>
        </pc:picChg>
      </pc:sldChg>
      <pc:sldChg chg="addSp delSp modSp mod setBg delAnim">
        <pc:chgData name="Tre' Grisby" userId="50d4aae575437db1" providerId="LiveId" clId="{B1E6FD9B-7BEC-4ACD-ADFD-578305391218}" dt="2018-11-01T03:41:07.910" v="3423" actId="120"/>
        <pc:sldMkLst>
          <pc:docMk/>
          <pc:sldMk cId="1676211204" sldId="273"/>
        </pc:sldMkLst>
        <pc:spChg chg="mod">
          <ac:chgData name="Tre' Grisby" userId="50d4aae575437db1" providerId="LiveId" clId="{B1E6FD9B-7BEC-4ACD-ADFD-578305391218}" dt="2018-11-01T03:40:52.068" v="3420" actId="1076"/>
          <ac:spMkLst>
            <pc:docMk/>
            <pc:sldMk cId="1676211204" sldId="273"/>
            <ac:spMk id="2" creationId="{00000000-0000-0000-0000-000000000000}"/>
          </ac:spMkLst>
        </pc:spChg>
        <pc:spChg chg="add del mod">
          <ac:chgData name="Tre' Grisby" userId="50d4aae575437db1" providerId="LiveId" clId="{B1E6FD9B-7BEC-4ACD-ADFD-578305391218}" dt="2018-11-01T03:41:07.910" v="3423" actId="120"/>
          <ac:spMkLst>
            <pc:docMk/>
            <pc:sldMk cId="1676211204" sldId="273"/>
            <ac:spMk id="3" creationId="{13D77770-4796-4A6F-853C-14F99A76DF72}"/>
          </ac:spMkLst>
        </pc:spChg>
        <pc:graphicFrameChg chg="add del mod">
          <ac:chgData name="Tre' Grisby" userId="50d4aae575437db1" providerId="LiveId" clId="{B1E6FD9B-7BEC-4ACD-ADFD-578305391218}" dt="2018-11-01T03:32:37.831" v="3355" actId="26606"/>
          <ac:graphicFrameMkLst>
            <pc:docMk/>
            <pc:sldMk cId="1676211204" sldId="273"/>
            <ac:graphicFrameMk id="6" creationId="{D887FF80-8CE4-48CC-B097-CD2466E00260}"/>
          </ac:graphicFrameMkLst>
        </pc:graphicFrameChg>
        <pc:picChg chg="del">
          <ac:chgData name="Tre' Grisby" userId="50d4aae575437db1" providerId="LiveId" clId="{B1E6FD9B-7BEC-4ACD-ADFD-578305391218}" dt="2018-11-01T01:03:21.680" v="2771" actId="478"/>
          <ac:picMkLst>
            <pc:docMk/>
            <pc:sldMk cId="1676211204" sldId="273"/>
            <ac:picMk id="5" creationId="{00000000-0000-0000-0000-000000000000}"/>
          </ac:picMkLst>
        </pc:picChg>
        <pc:picChg chg="add del">
          <ac:chgData name="Tre' Grisby" userId="50d4aae575437db1" providerId="LiveId" clId="{B1E6FD9B-7BEC-4ACD-ADFD-578305391218}" dt="2018-11-01T03:32:37.831" v="3355" actId="26606"/>
          <ac:picMkLst>
            <pc:docMk/>
            <pc:sldMk cId="1676211204" sldId="273"/>
            <ac:picMk id="10" creationId="{3FA10A2E-8440-497F-A6C9-8C91D3462116}"/>
          </ac:picMkLst>
        </pc:picChg>
      </pc:sldChg>
      <pc:sldChg chg="del">
        <pc:chgData name="Tre' Grisby" userId="50d4aae575437db1" providerId="LiveId" clId="{B1E6FD9B-7BEC-4ACD-ADFD-578305391218}" dt="2018-11-01T03:36:38.133" v="3380" actId="2696"/>
        <pc:sldMkLst>
          <pc:docMk/>
          <pc:sldMk cId="218382245" sldId="274"/>
        </pc:sldMkLst>
      </pc:sldChg>
      <pc:sldChg chg="del">
        <pc:chgData name="Tre' Grisby" userId="50d4aae575437db1" providerId="LiveId" clId="{B1E6FD9B-7BEC-4ACD-ADFD-578305391218}" dt="2018-11-01T03:37:38.361" v="3390" actId="2696"/>
        <pc:sldMkLst>
          <pc:docMk/>
          <pc:sldMk cId="425739610" sldId="276"/>
        </pc:sldMkLst>
      </pc:sldChg>
      <pc:sldChg chg="del">
        <pc:chgData name="Tre' Grisby" userId="50d4aae575437db1" providerId="LiveId" clId="{B1E6FD9B-7BEC-4ACD-ADFD-578305391218}" dt="2018-11-01T03:37:25.014" v="3386" actId="2696"/>
        <pc:sldMkLst>
          <pc:docMk/>
          <pc:sldMk cId="3330822872" sldId="277"/>
        </pc:sldMkLst>
      </pc:sldChg>
      <pc:sldChg chg="del">
        <pc:chgData name="Tre' Grisby" userId="50d4aae575437db1" providerId="LiveId" clId="{B1E6FD9B-7BEC-4ACD-ADFD-578305391218}" dt="2018-11-01T03:37:28.434" v="3388" actId="2696"/>
        <pc:sldMkLst>
          <pc:docMk/>
          <pc:sldMk cId="1691423799" sldId="278"/>
        </pc:sldMkLst>
      </pc:sldChg>
      <pc:sldChg chg="del modCm">
        <pc:chgData name="Tre' Grisby" userId="50d4aae575437db1" providerId="LiveId" clId="{B1E6FD9B-7BEC-4ACD-ADFD-578305391218}" dt="2018-11-01T03:37:19.462" v="3384" actId="2696"/>
        <pc:sldMkLst>
          <pc:docMk/>
          <pc:sldMk cId="3487142752" sldId="279"/>
        </pc:sldMkLst>
      </pc:sldChg>
      <pc:sldChg chg="modSp">
        <pc:chgData name="Tre' Grisby" userId="50d4aae575437db1" providerId="LiveId" clId="{B1E6FD9B-7BEC-4ACD-ADFD-578305391218}" dt="2018-11-01T03:38:00.094" v="3406" actId="20577"/>
        <pc:sldMkLst>
          <pc:docMk/>
          <pc:sldMk cId="3248800421" sldId="281"/>
        </pc:sldMkLst>
        <pc:spChg chg="mod">
          <ac:chgData name="Tre' Grisby" userId="50d4aae575437db1" providerId="LiveId" clId="{B1E6FD9B-7BEC-4ACD-ADFD-578305391218}" dt="2018-11-01T03:38:00.094" v="3406" actId="20577"/>
          <ac:spMkLst>
            <pc:docMk/>
            <pc:sldMk cId="3248800421" sldId="281"/>
            <ac:spMk id="3" creationId="{00000000-0000-0000-0000-000000000000}"/>
          </ac:spMkLst>
        </pc:spChg>
      </pc:sldChg>
      <pc:sldChg chg="addSp modSp add">
        <pc:chgData name="Tre' Grisby" userId="50d4aae575437db1" providerId="LiveId" clId="{B1E6FD9B-7BEC-4ACD-ADFD-578305391218}" dt="2018-11-01T03:33:37.954" v="3362" actId="115"/>
        <pc:sldMkLst>
          <pc:docMk/>
          <pc:sldMk cId="875315190" sldId="282"/>
        </pc:sldMkLst>
        <pc:spChg chg="mod">
          <ac:chgData name="Tre' Grisby" userId="50d4aae575437db1" providerId="LiveId" clId="{B1E6FD9B-7BEC-4ACD-ADFD-578305391218}" dt="2018-11-01T03:33:37.954" v="3362" actId="115"/>
          <ac:spMkLst>
            <pc:docMk/>
            <pc:sldMk cId="875315190" sldId="282"/>
            <ac:spMk id="2" creationId="{B0174D52-634C-44D4-ABCF-F2688E6C35CB}"/>
          </ac:spMkLst>
        </pc:spChg>
        <pc:spChg chg="mod">
          <ac:chgData name="Tre' Grisby" userId="50d4aae575437db1" providerId="LiveId" clId="{B1E6FD9B-7BEC-4ACD-ADFD-578305391218}" dt="2018-11-01T01:07:27.255" v="2970" actId="20577"/>
          <ac:spMkLst>
            <pc:docMk/>
            <pc:sldMk cId="875315190" sldId="282"/>
            <ac:spMk id="3" creationId="{110C40C6-AAB2-4AC9-B253-D89B12205217}"/>
          </ac:spMkLst>
        </pc:spChg>
        <pc:picChg chg="add mod">
          <ac:chgData name="Tre' Grisby" userId="50d4aae575437db1" providerId="LiveId" clId="{B1E6FD9B-7BEC-4ACD-ADFD-578305391218}" dt="2018-11-01T01:07:04.403" v="2895" actId="1076"/>
          <ac:picMkLst>
            <pc:docMk/>
            <pc:sldMk cId="875315190" sldId="282"/>
            <ac:picMk id="5" creationId="{968A0F20-ED50-4C9A-8CDD-83CF384E9C9D}"/>
          </ac:picMkLst>
        </pc:picChg>
      </pc:sldChg>
      <pc:sldChg chg="addSp modSp add modNotesTx">
        <pc:chgData name="Tre' Grisby" userId="50d4aae575437db1" providerId="LiveId" clId="{B1E6FD9B-7BEC-4ACD-ADFD-578305391218}" dt="2018-11-01T06:04:47.477" v="4429" actId="20577"/>
        <pc:sldMkLst>
          <pc:docMk/>
          <pc:sldMk cId="3761893899" sldId="283"/>
        </pc:sldMkLst>
        <pc:spChg chg="mod">
          <ac:chgData name="Tre' Grisby" userId="50d4aae575437db1" providerId="LiveId" clId="{B1E6FD9B-7BEC-4ACD-ADFD-578305391218}" dt="2018-11-01T06:04:05.451" v="4320" actId="12"/>
          <ac:spMkLst>
            <pc:docMk/>
            <pc:sldMk cId="3761893899" sldId="283"/>
            <ac:spMk id="3" creationId="{13D77770-4796-4A6F-853C-14F99A76DF72}"/>
          </ac:spMkLst>
        </pc:spChg>
        <pc:picChg chg="add mod">
          <ac:chgData name="Tre' Grisby" userId="50d4aae575437db1" providerId="LiveId" clId="{B1E6FD9B-7BEC-4ACD-ADFD-578305391218}" dt="2018-11-01T06:04:16.453" v="4322" actId="1076"/>
          <ac:picMkLst>
            <pc:docMk/>
            <pc:sldMk cId="3761893899" sldId="283"/>
            <ac:picMk id="5" creationId="{B56B5035-1BBF-4EAD-967F-DDDE2DCE940B}"/>
          </ac:picMkLst>
        </pc:picChg>
      </pc:sldChg>
      <pc:sldChg chg="modSp add">
        <pc:chgData name="Tre' Grisby" userId="50d4aae575437db1" providerId="LiveId" clId="{B1E6FD9B-7BEC-4ACD-ADFD-578305391218}" dt="2018-11-01T05:59:26.101" v="4275" actId="20577"/>
        <pc:sldMkLst>
          <pc:docMk/>
          <pc:sldMk cId="1657495290" sldId="284"/>
        </pc:sldMkLst>
        <pc:spChg chg="mod">
          <ac:chgData name="Tre' Grisby" userId="50d4aae575437db1" providerId="LiveId" clId="{B1E6FD9B-7BEC-4ACD-ADFD-578305391218}" dt="2018-11-01T05:59:26.101" v="4275" actId="20577"/>
          <ac:spMkLst>
            <pc:docMk/>
            <pc:sldMk cId="1657495290" sldId="284"/>
            <ac:spMk id="3" creationId="{13D77770-4796-4A6F-853C-14F99A76DF72}"/>
          </ac:spMkLst>
        </pc:spChg>
      </pc:sldChg>
      <pc:sldChg chg="modSp add">
        <pc:chgData name="Tre' Grisby" userId="50d4aae575437db1" providerId="LiveId" clId="{B1E6FD9B-7BEC-4ACD-ADFD-578305391218}" dt="2018-11-01T05:59:19.667" v="4271" actId="20577"/>
        <pc:sldMkLst>
          <pc:docMk/>
          <pc:sldMk cId="1904027195" sldId="285"/>
        </pc:sldMkLst>
        <pc:spChg chg="mod">
          <ac:chgData name="Tre' Grisby" userId="50d4aae575437db1" providerId="LiveId" clId="{B1E6FD9B-7BEC-4ACD-ADFD-578305391218}" dt="2018-11-01T05:59:19.667" v="4271" actId="20577"/>
          <ac:spMkLst>
            <pc:docMk/>
            <pc:sldMk cId="1904027195" sldId="285"/>
            <ac:spMk id="3" creationId="{13D77770-4796-4A6F-853C-14F99A76DF72}"/>
          </ac:spMkLst>
        </pc:spChg>
      </pc:sldChg>
      <pc:sldChg chg="modSp add">
        <pc:chgData name="Tre' Grisby" userId="50d4aae575437db1" providerId="LiveId" clId="{B1E6FD9B-7BEC-4ACD-ADFD-578305391218}" dt="2018-11-01T05:59:39.937" v="4281" actId="5793"/>
        <pc:sldMkLst>
          <pc:docMk/>
          <pc:sldMk cId="2212784303" sldId="286"/>
        </pc:sldMkLst>
        <pc:spChg chg="mod">
          <ac:chgData name="Tre' Grisby" userId="50d4aae575437db1" providerId="LiveId" clId="{B1E6FD9B-7BEC-4ACD-ADFD-578305391218}" dt="2018-11-01T05:59:39.937" v="4281" actId="5793"/>
          <ac:spMkLst>
            <pc:docMk/>
            <pc:sldMk cId="2212784303" sldId="286"/>
            <ac:spMk id="3" creationId="{13D77770-4796-4A6F-853C-14F99A76DF72}"/>
          </ac:spMkLst>
        </pc:spChg>
      </pc:sldChg>
      <pc:sldChg chg="modSp add">
        <pc:chgData name="Tre' Grisby" userId="50d4aae575437db1" providerId="LiveId" clId="{B1E6FD9B-7BEC-4ACD-ADFD-578305391218}" dt="2018-11-01T05:59:56.659" v="4287" actId="5793"/>
        <pc:sldMkLst>
          <pc:docMk/>
          <pc:sldMk cId="1430865172" sldId="287"/>
        </pc:sldMkLst>
        <pc:spChg chg="mod">
          <ac:chgData name="Tre' Grisby" userId="50d4aae575437db1" providerId="LiveId" clId="{B1E6FD9B-7BEC-4ACD-ADFD-578305391218}" dt="2018-11-01T05:59:56.659" v="4287" actId="5793"/>
          <ac:spMkLst>
            <pc:docMk/>
            <pc:sldMk cId="1430865172" sldId="287"/>
            <ac:spMk id="3" creationId="{13D77770-4796-4A6F-853C-14F99A76DF72}"/>
          </ac:spMkLst>
        </pc:spChg>
      </pc:sldChg>
      <pc:sldChg chg="modSp add">
        <pc:chgData name="Tre' Grisby" userId="50d4aae575437db1" providerId="LiveId" clId="{B1E6FD9B-7BEC-4ACD-ADFD-578305391218}" dt="2018-11-01T06:00:12.038" v="4295" actId="12"/>
        <pc:sldMkLst>
          <pc:docMk/>
          <pc:sldMk cId="1034609591" sldId="288"/>
        </pc:sldMkLst>
        <pc:spChg chg="mod">
          <ac:chgData name="Tre' Grisby" userId="50d4aae575437db1" providerId="LiveId" clId="{B1E6FD9B-7BEC-4ACD-ADFD-578305391218}" dt="2018-11-01T06:00:12.038" v="4295" actId="12"/>
          <ac:spMkLst>
            <pc:docMk/>
            <pc:sldMk cId="1034609591" sldId="288"/>
            <ac:spMk id="3" creationId="{13D77770-4796-4A6F-853C-14F99A76DF72}"/>
          </ac:spMkLst>
        </pc:spChg>
      </pc:sldChg>
      <pc:sldChg chg="modSp add">
        <pc:chgData name="Tre' Grisby" userId="50d4aae575437db1" providerId="LiveId" clId="{B1E6FD9B-7BEC-4ACD-ADFD-578305391218}" dt="2018-11-01T06:00:28.395" v="4301" actId="12"/>
        <pc:sldMkLst>
          <pc:docMk/>
          <pc:sldMk cId="3685852097" sldId="289"/>
        </pc:sldMkLst>
        <pc:spChg chg="mod">
          <ac:chgData name="Tre' Grisby" userId="50d4aae575437db1" providerId="LiveId" clId="{B1E6FD9B-7BEC-4ACD-ADFD-578305391218}" dt="2018-11-01T06:00:28.395" v="4301" actId="12"/>
          <ac:spMkLst>
            <pc:docMk/>
            <pc:sldMk cId="3685852097" sldId="289"/>
            <ac:spMk id="3" creationId="{13D77770-4796-4A6F-853C-14F99A76DF72}"/>
          </ac:spMkLst>
        </pc:spChg>
      </pc:sldChg>
      <pc:sldChg chg="modSp add">
        <pc:chgData name="Tre' Grisby" userId="50d4aae575437db1" providerId="LiveId" clId="{B1E6FD9B-7BEC-4ACD-ADFD-578305391218}" dt="2018-11-01T06:00:45.220" v="4307" actId="12"/>
        <pc:sldMkLst>
          <pc:docMk/>
          <pc:sldMk cId="1081657474" sldId="290"/>
        </pc:sldMkLst>
        <pc:spChg chg="mod">
          <ac:chgData name="Tre' Grisby" userId="50d4aae575437db1" providerId="LiveId" clId="{B1E6FD9B-7BEC-4ACD-ADFD-578305391218}" dt="2018-11-01T06:00:45.220" v="4307" actId="12"/>
          <ac:spMkLst>
            <pc:docMk/>
            <pc:sldMk cId="1081657474" sldId="290"/>
            <ac:spMk id="3" creationId="{13D77770-4796-4A6F-853C-14F99A76DF72}"/>
          </ac:spMkLst>
        </pc:spChg>
      </pc:sldChg>
      <pc:sldChg chg="modSp add">
        <pc:chgData name="Tre' Grisby" userId="50d4aae575437db1" providerId="LiveId" clId="{B1E6FD9B-7BEC-4ACD-ADFD-578305391218}" dt="2018-11-01T06:01:53.309" v="4313" actId="12"/>
        <pc:sldMkLst>
          <pc:docMk/>
          <pc:sldMk cId="2285498427" sldId="291"/>
        </pc:sldMkLst>
        <pc:spChg chg="mod">
          <ac:chgData name="Tre' Grisby" userId="50d4aae575437db1" providerId="LiveId" clId="{B1E6FD9B-7BEC-4ACD-ADFD-578305391218}" dt="2018-11-01T06:01:53.309" v="4313" actId="12"/>
          <ac:spMkLst>
            <pc:docMk/>
            <pc:sldMk cId="2285498427" sldId="291"/>
            <ac:spMk id="3" creationId="{13D77770-4796-4A6F-853C-14F99A76DF72}"/>
          </ac:spMkLst>
        </pc:spChg>
      </pc:sldChg>
      <pc:sldChg chg="modSp add">
        <pc:chgData name="Tre' Grisby" userId="50d4aae575437db1" providerId="LiveId" clId="{B1E6FD9B-7BEC-4ACD-ADFD-578305391218}" dt="2018-11-01T06:05:03.401" v="4436" actId="20577"/>
        <pc:sldMkLst>
          <pc:docMk/>
          <pc:sldMk cId="343603516" sldId="292"/>
        </pc:sldMkLst>
        <pc:spChg chg="mod">
          <ac:chgData name="Tre' Grisby" userId="50d4aae575437db1" providerId="LiveId" clId="{B1E6FD9B-7BEC-4ACD-ADFD-578305391218}" dt="2018-11-01T06:05:03.401" v="4436" actId="20577"/>
          <ac:spMkLst>
            <pc:docMk/>
            <pc:sldMk cId="343603516" sldId="292"/>
            <ac:spMk id="3" creationId="{13D77770-4796-4A6F-853C-14F99A76DF72}"/>
          </ac:spMkLst>
        </pc:spChg>
      </pc:sldChg>
      <pc:sldChg chg="modSp add">
        <pc:chgData name="Tre' Grisby" userId="50d4aae575437db1" providerId="LiveId" clId="{B1E6FD9B-7BEC-4ACD-ADFD-578305391218}" dt="2018-11-01T05:42:22.007" v="3690" actId="6549"/>
        <pc:sldMkLst>
          <pc:docMk/>
          <pc:sldMk cId="269243395" sldId="293"/>
        </pc:sldMkLst>
        <pc:spChg chg="mod">
          <ac:chgData name="Tre' Grisby" userId="50d4aae575437db1" providerId="LiveId" clId="{B1E6FD9B-7BEC-4ACD-ADFD-578305391218}" dt="2018-11-01T05:37:39.282" v="3473" actId="20577"/>
          <ac:spMkLst>
            <pc:docMk/>
            <pc:sldMk cId="269243395" sldId="293"/>
            <ac:spMk id="2" creationId="{00000000-0000-0000-0000-000000000000}"/>
          </ac:spMkLst>
        </pc:spChg>
        <pc:spChg chg="mod">
          <ac:chgData name="Tre' Grisby" userId="50d4aae575437db1" providerId="LiveId" clId="{B1E6FD9B-7BEC-4ACD-ADFD-578305391218}" dt="2018-11-01T05:42:22.007" v="3690" actId="6549"/>
          <ac:spMkLst>
            <pc:docMk/>
            <pc:sldMk cId="269243395" sldId="293"/>
            <ac:spMk id="3" creationId="{13D77770-4796-4A6F-853C-14F99A76DF72}"/>
          </ac:spMkLst>
        </pc:spChg>
      </pc:sldChg>
      <pc:sldChg chg="modSp add">
        <pc:chgData name="Tre' Grisby" userId="50d4aae575437db1" providerId="LiveId" clId="{B1E6FD9B-7BEC-4ACD-ADFD-578305391218}" dt="2018-11-01T05:47:34.649" v="3889" actId="20577"/>
        <pc:sldMkLst>
          <pc:docMk/>
          <pc:sldMk cId="3083717516" sldId="294"/>
        </pc:sldMkLst>
        <pc:spChg chg="mod">
          <ac:chgData name="Tre' Grisby" userId="50d4aae575437db1" providerId="LiveId" clId="{B1E6FD9B-7BEC-4ACD-ADFD-578305391218}" dt="2018-11-01T05:44:35.170" v="3702" actId="1076"/>
          <ac:spMkLst>
            <pc:docMk/>
            <pc:sldMk cId="3083717516" sldId="294"/>
            <ac:spMk id="2" creationId="{00000000-0000-0000-0000-000000000000}"/>
          </ac:spMkLst>
        </pc:spChg>
        <pc:spChg chg="mod">
          <ac:chgData name="Tre' Grisby" userId="50d4aae575437db1" providerId="LiveId" clId="{B1E6FD9B-7BEC-4ACD-ADFD-578305391218}" dt="2018-11-01T05:47:34.649" v="3889" actId="20577"/>
          <ac:spMkLst>
            <pc:docMk/>
            <pc:sldMk cId="3083717516" sldId="294"/>
            <ac:spMk id="3" creationId="{13D77770-4796-4A6F-853C-14F99A76DF72}"/>
          </ac:spMkLst>
        </pc:spChg>
      </pc:sldChg>
      <pc:sldChg chg="modSp add">
        <pc:chgData name="Tre' Grisby" userId="50d4aae575437db1" providerId="LiveId" clId="{B1E6FD9B-7BEC-4ACD-ADFD-578305391218}" dt="2018-11-01T05:54:26.545" v="4196" actId="20577"/>
        <pc:sldMkLst>
          <pc:docMk/>
          <pc:sldMk cId="1273945157" sldId="295"/>
        </pc:sldMkLst>
        <pc:spChg chg="mod">
          <ac:chgData name="Tre' Grisby" userId="50d4aae575437db1" providerId="LiveId" clId="{B1E6FD9B-7BEC-4ACD-ADFD-578305391218}" dt="2018-11-01T05:49:41.689" v="3933" actId="1076"/>
          <ac:spMkLst>
            <pc:docMk/>
            <pc:sldMk cId="1273945157" sldId="295"/>
            <ac:spMk id="2" creationId="{00000000-0000-0000-0000-000000000000}"/>
          </ac:spMkLst>
        </pc:spChg>
        <pc:spChg chg="mod">
          <ac:chgData name="Tre' Grisby" userId="50d4aae575437db1" providerId="LiveId" clId="{B1E6FD9B-7BEC-4ACD-ADFD-578305391218}" dt="2018-11-01T05:54:26.545" v="4196" actId="20577"/>
          <ac:spMkLst>
            <pc:docMk/>
            <pc:sldMk cId="1273945157" sldId="295"/>
            <ac:spMk id="3" creationId="{13D77770-4796-4A6F-853C-14F99A76DF72}"/>
          </ac:spMkLst>
        </pc:spChg>
      </pc:sldChg>
      <pc:sldChg chg="modSp add">
        <pc:chgData name="Tre' Grisby" userId="50d4aae575437db1" providerId="LiveId" clId="{B1E6FD9B-7BEC-4ACD-ADFD-578305391218}" dt="2018-11-01T05:58:40.295" v="4263" actId="20577"/>
        <pc:sldMkLst>
          <pc:docMk/>
          <pc:sldMk cId="3224660185" sldId="296"/>
        </pc:sldMkLst>
        <pc:spChg chg="mod">
          <ac:chgData name="Tre' Grisby" userId="50d4aae575437db1" providerId="LiveId" clId="{B1E6FD9B-7BEC-4ACD-ADFD-578305391218}" dt="2018-11-01T05:56:36.081" v="4256" actId="1076"/>
          <ac:spMkLst>
            <pc:docMk/>
            <pc:sldMk cId="3224660185" sldId="296"/>
            <ac:spMk id="2" creationId="{00000000-0000-0000-0000-000000000000}"/>
          </ac:spMkLst>
        </pc:spChg>
        <pc:spChg chg="mod">
          <ac:chgData name="Tre' Grisby" userId="50d4aae575437db1" providerId="LiveId" clId="{B1E6FD9B-7BEC-4ACD-ADFD-578305391218}" dt="2018-11-01T05:58:40.295" v="4263" actId="20577"/>
          <ac:spMkLst>
            <pc:docMk/>
            <pc:sldMk cId="3224660185" sldId="296"/>
            <ac:spMk id="3" creationId="{13D77770-4796-4A6F-853C-14F99A76DF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FF23E-00DD-4847-8CAF-932A982F779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99F93-B869-47D3-832D-7B665A8B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2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9F93-B869-47D3-832D-7B665A8B50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8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me…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Name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Where I am active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Where I work 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 history (Government infrastructure, Jack of all trades)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 love Security, helping others, JavaScript and its community. Anything new and shiny. Roleplaying games like Shadowrun or Dungeons &amp; Dragons, Skateboards, Digital Cash like (bitcoin, Dash, </a:t>
            </a:r>
            <a:r>
              <a:rPr lang="en-US" dirty="0" err="1"/>
              <a:t>Pivx</a:t>
            </a:r>
            <a:r>
              <a:rPr lang="en-US" dirty="0"/>
              <a:t>). Online conventions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99F93-B869-47D3-832D-7B665A8B50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0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9F93-B869-47D3-832D-7B665A8B50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4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 6.x EOL scheduled for April 2019</a:t>
            </a:r>
          </a:p>
          <a:p>
            <a:r>
              <a:rPr lang="en-US" dirty="0"/>
              <a:t>Node 10.x EOL scheduled for April 2021</a:t>
            </a:r>
          </a:p>
          <a:p>
            <a:r>
              <a:rPr lang="en-US" dirty="0"/>
              <a:t>Node 11.x EOL scheduled for June 2019</a:t>
            </a:r>
          </a:p>
          <a:p>
            <a:r>
              <a:rPr lang="en-US" dirty="0"/>
              <a:t>- LTS gets Bug fixes, security updates, non-</a:t>
            </a:r>
            <a:r>
              <a:rPr lang="en-US" dirty="0" err="1"/>
              <a:t>semver</a:t>
            </a:r>
            <a:r>
              <a:rPr lang="en-US" dirty="0"/>
              <a:t>-major npm updates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Do not use EOL versions they are no longer getting security updates or patches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SemVer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9F93-B869-47D3-832D-7B665A8B50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42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 version number MAJOR.MINOR.PATCH, increment the: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MAJOR version when you make incompatible API changes,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MINOR version when you add functionality in a backwards-compatible manner, and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PATCH version when you make backwards-compatible bug fixes.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labels for pre-release and build metadata are available as extensions to the MAJOR.MINOR.PATCH format.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9F93-B869-47D3-832D-7B665A8B50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9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be the one with video cameras that no one is watching or setting to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9F93-B869-47D3-832D-7B665A8B50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09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bug bounties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9F93-B869-47D3-832D-7B665A8B50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47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bug bounties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9F93-B869-47D3-832D-7B665A8B50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6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ecnotitlan.net/2013/10/30/twitter-mas-poder-facebook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WASP/NodeGoat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0natan/nodebestpractices/tree/security-best-practices-section/sections/securit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edium.com/intrinsic/common-node-js-attack-vectors-the-dangers-of-malicious-modules-863ae949e7e8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098" y="4938626"/>
            <a:ext cx="1851981" cy="47247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i="1" cap="none" dirty="0"/>
              <a:t>Tre’ Grisby</a:t>
            </a:r>
          </a:p>
          <a:p>
            <a:pPr algn="l"/>
            <a:endParaRPr lang="en-US" sz="2000" i="1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3196325" y="2249075"/>
            <a:ext cx="60789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n w="6600">
                  <a:solidFill>
                    <a:srgbClr val="CB3837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Node.js Security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103F0-A42B-405C-8846-93780F7E4E6A}"/>
              </a:ext>
            </a:extLst>
          </p:cNvPr>
          <p:cNvSpPr txBox="1"/>
          <p:nvPr/>
        </p:nvSpPr>
        <p:spPr>
          <a:xfrm>
            <a:off x="4537432" y="3278962"/>
            <a:ext cx="3117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6600">
                  <a:solidFill>
                    <a:srgbClr val="CB3837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Best Practices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CC67D4-9548-4EFD-8D24-3E3B92C67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50010" y="5065984"/>
            <a:ext cx="320892" cy="3208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0AC363-DF65-4836-B6DB-AE6119114EF2}"/>
              </a:ext>
            </a:extLst>
          </p:cNvPr>
          <p:cNvSpPr txBox="1"/>
          <p:nvPr/>
        </p:nvSpPr>
        <p:spPr>
          <a:xfrm>
            <a:off x="721098" y="5128648"/>
            <a:ext cx="275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Government IT Professional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7B02A-9284-480C-B694-1B11264C1248}"/>
              </a:ext>
            </a:extLst>
          </p:cNvPr>
          <p:cNvSpPr txBox="1"/>
          <p:nvPr/>
        </p:nvSpPr>
        <p:spPr>
          <a:xfrm>
            <a:off x="9863376" y="5041764"/>
            <a:ext cx="13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@Trewaters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83DE97-1B88-45EF-9065-A2179C8B94FA}"/>
              </a:ext>
            </a:extLst>
          </p:cNvPr>
          <p:cNvSpPr txBox="1"/>
          <p:nvPr/>
        </p:nvSpPr>
        <p:spPr>
          <a:xfrm>
            <a:off x="5248683" y="6368902"/>
            <a:ext cx="169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November 2018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E17D2B-E2F9-4D80-8931-F7C5B30B1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50010" y="5459536"/>
            <a:ext cx="320892" cy="3208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D05093-9C32-49FE-8551-DDCCFC2F3988}"/>
              </a:ext>
            </a:extLst>
          </p:cNvPr>
          <p:cNvSpPr txBox="1"/>
          <p:nvPr/>
        </p:nvSpPr>
        <p:spPr>
          <a:xfrm>
            <a:off x="9410688" y="5411096"/>
            <a:ext cx="175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JavaScriptDojo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1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551" y="685800"/>
            <a:ext cx="4912898" cy="804672"/>
          </a:xfrm>
        </p:spPr>
        <p:txBody>
          <a:bodyPr>
            <a:normAutofit/>
          </a:bodyPr>
          <a:lstStyle/>
          <a:p>
            <a:r>
              <a:rPr lang="en-US" b="1" u="sng" dirty="0"/>
              <a:t>OWASP Top 10 Threats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7770-4796-4A6F-853C-14F99A76DF72}"/>
              </a:ext>
            </a:extLst>
          </p:cNvPr>
          <p:cNvSpPr txBox="1"/>
          <p:nvPr/>
        </p:nvSpPr>
        <p:spPr>
          <a:xfrm>
            <a:off x="3734939" y="1997839"/>
            <a:ext cx="491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Injection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9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551" y="685800"/>
            <a:ext cx="4912898" cy="804672"/>
          </a:xfrm>
        </p:spPr>
        <p:txBody>
          <a:bodyPr>
            <a:normAutofit/>
          </a:bodyPr>
          <a:lstStyle/>
          <a:p>
            <a:r>
              <a:rPr lang="en-US" b="1" u="sng" dirty="0"/>
              <a:t>OWASP Top 10 Threats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7770-4796-4A6F-853C-14F99A76DF72}"/>
              </a:ext>
            </a:extLst>
          </p:cNvPr>
          <p:cNvSpPr txBox="1"/>
          <p:nvPr/>
        </p:nvSpPr>
        <p:spPr>
          <a:xfrm>
            <a:off x="3734939" y="1997839"/>
            <a:ext cx="491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Broken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90402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551" y="685800"/>
            <a:ext cx="4912898" cy="804672"/>
          </a:xfrm>
        </p:spPr>
        <p:txBody>
          <a:bodyPr>
            <a:normAutofit/>
          </a:bodyPr>
          <a:lstStyle/>
          <a:p>
            <a:r>
              <a:rPr lang="en-US" b="1" u="sng" dirty="0"/>
              <a:t>OWASP Top 10 Threats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7770-4796-4A6F-853C-14F99A76DF72}"/>
              </a:ext>
            </a:extLst>
          </p:cNvPr>
          <p:cNvSpPr txBox="1"/>
          <p:nvPr/>
        </p:nvSpPr>
        <p:spPr>
          <a:xfrm>
            <a:off x="3734939" y="1997839"/>
            <a:ext cx="491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Sensitive Data Exposure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8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551" y="685800"/>
            <a:ext cx="4912898" cy="804672"/>
          </a:xfrm>
        </p:spPr>
        <p:txBody>
          <a:bodyPr>
            <a:normAutofit/>
          </a:bodyPr>
          <a:lstStyle/>
          <a:p>
            <a:r>
              <a:rPr lang="en-US" b="1" u="sng" dirty="0"/>
              <a:t>OWASP Top 10 Threats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7770-4796-4A6F-853C-14F99A76DF72}"/>
              </a:ext>
            </a:extLst>
          </p:cNvPr>
          <p:cNvSpPr txBox="1"/>
          <p:nvPr/>
        </p:nvSpPr>
        <p:spPr>
          <a:xfrm>
            <a:off x="3734939" y="1997839"/>
            <a:ext cx="491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XML External Entities (XXE)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6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551" y="685800"/>
            <a:ext cx="4912898" cy="804672"/>
          </a:xfrm>
        </p:spPr>
        <p:txBody>
          <a:bodyPr>
            <a:normAutofit/>
          </a:bodyPr>
          <a:lstStyle/>
          <a:p>
            <a:r>
              <a:rPr lang="en-US" b="1" u="sng" dirty="0"/>
              <a:t>OWASP Top 10 Threats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7770-4796-4A6F-853C-14F99A76DF72}"/>
              </a:ext>
            </a:extLst>
          </p:cNvPr>
          <p:cNvSpPr txBox="1"/>
          <p:nvPr/>
        </p:nvSpPr>
        <p:spPr>
          <a:xfrm>
            <a:off x="3734939" y="1997839"/>
            <a:ext cx="491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 Broken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103460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551" y="685800"/>
            <a:ext cx="4912898" cy="804672"/>
          </a:xfrm>
        </p:spPr>
        <p:txBody>
          <a:bodyPr>
            <a:normAutofit/>
          </a:bodyPr>
          <a:lstStyle/>
          <a:p>
            <a:r>
              <a:rPr lang="en-US" b="1" u="sng" dirty="0"/>
              <a:t>OWASP Top 10 Threats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7770-4796-4A6F-853C-14F99A76DF72}"/>
              </a:ext>
            </a:extLst>
          </p:cNvPr>
          <p:cNvSpPr txBox="1"/>
          <p:nvPr/>
        </p:nvSpPr>
        <p:spPr>
          <a:xfrm>
            <a:off x="3734939" y="1997839"/>
            <a:ext cx="491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6) Security Misconfiguration</a:t>
            </a:r>
          </a:p>
        </p:txBody>
      </p:sp>
    </p:spTree>
    <p:extLst>
      <p:ext uri="{BB962C8B-B14F-4D97-AF65-F5344CB8AC3E}">
        <p14:creationId xmlns:p14="http://schemas.microsoft.com/office/powerpoint/2010/main" val="368585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551" y="685800"/>
            <a:ext cx="4912898" cy="804672"/>
          </a:xfrm>
        </p:spPr>
        <p:txBody>
          <a:bodyPr>
            <a:normAutofit/>
          </a:bodyPr>
          <a:lstStyle/>
          <a:p>
            <a:r>
              <a:rPr lang="en-US" b="1" u="sng" dirty="0"/>
              <a:t>OWASP Top 10 Threats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7770-4796-4A6F-853C-14F99A76DF72}"/>
              </a:ext>
            </a:extLst>
          </p:cNvPr>
          <p:cNvSpPr txBox="1"/>
          <p:nvPr/>
        </p:nvSpPr>
        <p:spPr>
          <a:xfrm>
            <a:off x="3734939" y="1997839"/>
            <a:ext cx="491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7) Cross-Site Scripting (XSS)</a:t>
            </a:r>
          </a:p>
        </p:txBody>
      </p:sp>
    </p:spTree>
    <p:extLst>
      <p:ext uri="{BB962C8B-B14F-4D97-AF65-F5344CB8AC3E}">
        <p14:creationId xmlns:p14="http://schemas.microsoft.com/office/powerpoint/2010/main" val="108165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551" y="685800"/>
            <a:ext cx="4912898" cy="804672"/>
          </a:xfrm>
        </p:spPr>
        <p:txBody>
          <a:bodyPr>
            <a:normAutofit/>
          </a:bodyPr>
          <a:lstStyle/>
          <a:p>
            <a:r>
              <a:rPr lang="en-US" b="1" u="sng" dirty="0"/>
              <a:t>OWASP Top 10 Threats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7770-4796-4A6F-853C-14F99A76DF72}"/>
              </a:ext>
            </a:extLst>
          </p:cNvPr>
          <p:cNvSpPr txBox="1"/>
          <p:nvPr/>
        </p:nvSpPr>
        <p:spPr>
          <a:xfrm>
            <a:off x="3734939" y="1997839"/>
            <a:ext cx="491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8) Insecure 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228549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551" y="685800"/>
            <a:ext cx="4912898" cy="804672"/>
          </a:xfrm>
        </p:spPr>
        <p:txBody>
          <a:bodyPr>
            <a:normAutofit/>
          </a:bodyPr>
          <a:lstStyle/>
          <a:p>
            <a:r>
              <a:rPr lang="en-US" b="1" u="sng" dirty="0"/>
              <a:t>OWASP Top 10 Threats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7770-4796-4A6F-853C-14F99A76DF72}"/>
              </a:ext>
            </a:extLst>
          </p:cNvPr>
          <p:cNvSpPr txBox="1"/>
          <p:nvPr/>
        </p:nvSpPr>
        <p:spPr>
          <a:xfrm>
            <a:off x="3734939" y="1997839"/>
            <a:ext cx="491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9) Using </a:t>
            </a:r>
            <a:r>
              <a:rPr lang="en-US" dirty="0"/>
              <a:t>Components with </a:t>
            </a:r>
            <a:r>
              <a:rPr lang="en-US"/>
              <a:t>Known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3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551" y="685800"/>
            <a:ext cx="4912898" cy="804672"/>
          </a:xfrm>
        </p:spPr>
        <p:txBody>
          <a:bodyPr>
            <a:normAutofit/>
          </a:bodyPr>
          <a:lstStyle/>
          <a:p>
            <a:r>
              <a:rPr lang="en-US" b="1" u="sng" dirty="0"/>
              <a:t>OWASP Top 10 Threats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7770-4796-4A6F-853C-14F99A76DF72}"/>
              </a:ext>
            </a:extLst>
          </p:cNvPr>
          <p:cNvSpPr txBox="1"/>
          <p:nvPr/>
        </p:nvSpPr>
        <p:spPr>
          <a:xfrm>
            <a:off x="3734939" y="1997839"/>
            <a:ext cx="491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10) Insufficient Logging &amp; Monitoring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B5035-1BBF-4EAD-967F-DDDE2DCE9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060" y="2919984"/>
            <a:ext cx="4876800" cy="32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9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137" y="1010880"/>
            <a:ext cx="4309279" cy="1147530"/>
          </a:xfrm>
        </p:spPr>
        <p:txBody>
          <a:bodyPr/>
          <a:lstStyle/>
          <a:p>
            <a:pPr algn="ctr"/>
            <a:r>
              <a:rPr lang="en-US" u="sng" cap="none" dirty="0">
                <a:latin typeface="Agency FB" panose="020B0503020202020204" pitchFamily="34" charset="0"/>
              </a:rPr>
              <a:t>Tre’ Grisby</a:t>
            </a:r>
            <a:br>
              <a:rPr lang="en-US" u="sng" cap="none" dirty="0">
                <a:latin typeface="Agency FB" panose="020B0503020202020204" pitchFamily="34" charset="0"/>
              </a:rPr>
            </a:br>
            <a:r>
              <a:rPr lang="en-US" sz="2000" cap="none" dirty="0">
                <a:latin typeface="Agency FB" panose="020B0503020202020204" pitchFamily="34" charset="0"/>
              </a:rPr>
              <a:t>contact information</a:t>
            </a:r>
            <a:endParaRPr lang="en-US" sz="2000" u="sng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38" y="2158409"/>
            <a:ext cx="4385926" cy="25411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Twitter 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solidFill>
                  <a:srgbClr val="FFC000"/>
                </a:solidFill>
              </a:rPr>
              <a:t>@trewaters </a:t>
            </a:r>
            <a:r>
              <a:rPr lang="en-US" dirty="0"/>
              <a:t>)</a:t>
            </a:r>
          </a:p>
          <a:p>
            <a:r>
              <a:rPr lang="en-US" dirty="0"/>
              <a:t>LinkedIn 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solidFill>
                  <a:srgbClr val="FFC000"/>
                </a:solidFill>
              </a:rPr>
              <a:t>linkedin.com/in/trewaters </a:t>
            </a:r>
            <a:r>
              <a:rPr lang="en-US" dirty="0"/>
              <a:t>)</a:t>
            </a:r>
          </a:p>
          <a:p>
            <a:r>
              <a:rPr lang="en-US" dirty="0"/>
              <a:t>Monthly Meetup </a:t>
            </a:r>
            <a:br>
              <a:rPr lang="en-US" dirty="0"/>
            </a:br>
            <a:r>
              <a:rPr lang="en-US" dirty="0"/>
              <a:t>“Berkeley JavaScript Dojo”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solidFill>
                  <a:srgbClr val="FFC000"/>
                </a:solidFill>
              </a:rPr>
              <a:t>meetup.com/Berkeley-Javascript-Dojo</a:t>
            </a:r>
            <a:r>
              <a:rPr lang="en-US" dirty="0"/>
              <a:t> )</a:t>
            </a:r>
          </a:p>
          <a:p>
            <a:r>
              <a:rPr lang="en-US" dirty="0"/>
              <a:t>Google+ 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solidFill>
                  <a:srgbClr val="FFC000"/>
                </a:solidFill>
              </a:rPr>
              <a:t>plus.google.com/+TreGrisby </a:t>
            </a:r>
            <a:r>
              <a:rPr lang="en-US" dirty="0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6631" y="760227"/>
            <a:ext cx="4597704" cy="2796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u="sng" dirty="0">
                <a:latin typeface="Agency FB" panose="020B0503020202020204" pitchFamily="34" charset="0"/>
              </a:rPr>
              <a:t>TALKING POINTS</a:t>
            </a:r>
            <a:endParaRPr lang="en-US" sz="3600" dirty="0">
              <a:latin typeface="Agency FB" panose="020B0503020202020204" pitchFamily="34" charset="0"/>
            </a:endParaRPr>
          </a:p>
          <a:p>
            <a:r>
              <a:rPr lang="en-US" dirty="0"/>
              <a:t>Please save questions until the end</a:t>
            </a:r>
          </a:p>
          <a:p>
            <a:r>
              <a:rPr lang="en-US" dirty="0"/>
              <a:t>What version is Node.js LTS?</a:t>
            </a:r>
          </a:p>
          <a:p>
            <a:r>
              <a:rPr lang="en-US" dirty="0"/>
              <a:t>What is the latest version of npm?</a:t>
            </a:r>
          </a:p>
          <a:p>
            <a:r>
              <a:rPr lang="en-US" dirty="0"/>
              <a:t>Node.js is part of an ecosystem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408640" y="1573618"/>
            <a:ext cx="0" cy="254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91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551" y="685800"/>
            <a:ext cx="4912898" cy="804672"/>
          </a:xfrm>
        </p:spPr>
        <p:txBody>
          <a:bodyPr>
            <a:normAutofit/>
          </a:bodyPr>
          <a:lstStyle/>
          <a:p>
            <a:r>
              <a:rPr lang="en-US" b="1" u="sng" dirty="0"/>
              <a:t>Threats in the wild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7770-4796-4A6F-853C-14F99A76DF72}"/>
              </a:ext>
            </a:extLst>
          </p:cNvPr>
          <p:cNvSpPr txBox="1"/>
          <p:nvPr/>
        </p:nvSpPr>
        <p:spPr>
          <a:xfrm>
            <a:off x="3734939" y="1997839"/>
            <a:ext cx="4912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Electron was exploited. You should be using version 2 or higher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Reverse Shell attack through using `eval`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Common Vulnerabilities and Exposure (CVE)</a:t>
            </a:r>
          </a:p>
        </p:txBody>
      </p:sp>
    </p:spTree>
    <p:extLst>
      <p:ext uri="{BB962C8B-B14F-4D97-AF65-F5344CB8AC3E}">
        <p14:creationId xmlns:p14="http://schemas.microsoft.com/office/powerpoint/2010/main" val="269243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775" y="685800"/>
            <a:ext cx="2456449" cy="804672"/>
          </a:xfrm>
        </p:spPr>
        <p:txBody>
          <a:bodyPr>
            <a:normAutofit/>
          </a:bodyPr>
          <a:lstStyle/>
          <a:p>
            <a:r>
              <a:rPr lang="en-US" b="1" u="sng" dirty="0" err="1"/>
              <a:t>NodeGoat</a:t>
            </a:r>
            <a:endParaRPr lang="en-US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7770-4796-4A6F-853C-14F99A76DF72}"/>
              </a:ext>
            </a:extLst>
          </p:cNvPr>
          <p:cNvSpPr txBox="1"/>
          <p:nvPr/>
        </p:nvSpPr>
        <p:spPr>
          <a:xfrm>
            <a:off x="3734939" y="1997839"/>
            <a:ext cx="4912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you can deploy on Heroku and check for exploits.</a:t>
            </a:r>
          </a:p>
          <a:p>
            <a:endParaRPr lang="en-US" dirty="0"/>
          </a:p>
          <a:p>
            <a:r>
              <a:rPr lang="en-US" dirty="0"/>
              <a:t>Has a guide on ways to fix the vulnerabilities</a:t>
            </a:r>
          </a:p>
          <a:p>
            <a:endParaRPr lang="en-US" dirty="0"/>
          </a:p>
          <a:p>
            <a:r>
              <a:rPr lang="en-US" u="sng" dirty="0">
                <a:hlinkClick r:id="rId2"/>
              </a:rPr>
              <a:t>github.com/OWASP/NodeGoat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17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7134" y="685800"/>
            <a:ext cx="6908507" cy="804672"/>
          </a:xfrm>
        </p:spPr>
        <p:txBody>
          <a:bodyPr>
            <a:normAutofit/>
          </a:bodyPr>
          <a:lstStyle/>
          <a:p>
            <a:r>
              <a:rPr lang="en-US" b="1" u="sng" dirty="0"/>
              <a:t>Disclose Node.js vulnerabilities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7770-4796-4A6F-853C-14F99A76DF72}"/>
              </a:ext>
            </a:extLst>
          </p:cNvPr>
          <p:cNvSpPr txBox="1"/>
          <p:nvPr/>
        </p:nvSpPr>
        <p:spPr>
          <a:xfrm>
            <a:off x="3734939" y="1997839"/>
            <a:ext cx="49128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( security@nodejs.org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 ( hackerone.com/node.js )</a:t>
            </a:r>
          </a:p>
          <a:p>
            <a:endParaRPr lang="en-US" dirty="0"/>
          </a:p>
          <a:p>
            <a:r>
              <a:rPr lang="en-US" dirty="0"/>
              <a:t>more information here ( nodejs.org/</a:t>
            </a:r>
            <a:r>
              <a:rPr lang="en-US" dirty="0" err="1"/>
              <a:t>en</a:t>
            </a:r>
            <a:r>
              <a:rPr lang="en-US" dirty="0"/>
              <a:t>/security )</a:t>
            </a:r>
          </a:p>
          <a:p>
            <a:endParaRPr lang="en-US" dirty="0"/>
          </a:p>
          <a:p>
            <a:r>
              <a:rPr lang="en-US" dirty="0"/>
              <a:t>Add a `Security.md` file to your repo with how developers should report issues to you.</a:t>
            </a:r>
          </a:p>
          <a:p>
            <a:r>
              <a:rPr lang="en-US" dirty="0"/>
              <a:t>( github.com/</a:t>
            </a:r>
            <a:r>
              <a:rPr lang="en-US" dirty="0" err="1"/>
              <a:t>securitytxt</a:t>
            </a:r>
            <a:r>
              <a:rPr lang="en-US" dirty="0"/>
              <a:t>/security-txt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45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916" y="685800"/>
            <a:ext cx="4644167" cy="804672"/>
          </a:xfrm>
        </p:spPr>
        <p:txBody>
          <a:bodyPr>
            <a:normAutofit/>
          </a:bodyPr>
          <a:lstStyle/>
          <a:p>
            <a:r>
              <a:rPr lang="en-US" b="1" u="sng" dirty="0"/>
              <a:t>acknowledgements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7770-4796-4A6F-853C-14F99A76DF72}"/>
              </a:ext>
            </a:extLst>
          </p:cNvPr>
          <p:cNvSpPr txBox="1"/>
          <p:nvPr/>
        </p:nvSpPr>
        <p:spPr>
          <a:xfrm>
            <a:off x="3022403" y="2030890"/>
            <a:ext cx="6147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i0natan</a:t>
            </a:r>
          </a:p>
          <a:p>
            <a:r>
              <a:rPr lang="en-US" dirty="0"/>
              <a:t>( </a:t>
            </a:r>
            <a:r>
              <a:rPr lang="en-US" u="sng" dirty="0">
                <a:hlinkClick r:id="rId3"/>
              </a:rPr>
              <a:t>https://github.com/i0natan/nodebestpractices/tree/security-best-practices-section/sections/security</a:t>
            </a:r>
            <a:r>
              <a:rPr lang="en-US" dirty="0"/>
              <a:t>  )</a:t>
            </a:r>
          </a:p>
          <a:p>
            <a:endParaRPr lang="en-US" dirty="0"/>
          </a:p>
          <a:p>
            <a:r>
              <a:rPr lang="en-US" dirty="0"/>
              <a:t>Thomas Hunter II</a:t>
            </a:r>
          </a:p>
          <a:p>
            <a:r>
              <a:rPr lang="en-US" dirty="0"/>
              <a:t>( </a:t>
            </a:r>
            <a:r>
              <a:rPr lang="en-US" u="sng" dirty="0">
                <a:hlinkClick r:id="rId4"/>
              </a:rPr>
              <a:t>https://medium.com/intrinsic/common-node-js-attack-vectors-the-dangers-of-malicious-modules-863ae949e7e8</a:t>
            </a:r>
            <a:r>
              <a:rPr lang="en-US" dirty="0"/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60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5929" y="2837329"/>
            <a:ext cx="56573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The End… Done…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13847" y="5620870"/>
            <a:ext cx="654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( https://github.com/Trewaters/SFNode_November_2018 )</a:t>
            </a:r>
          </a:p>
        </p:txBody>
      </p:sp>
    </p:spTree>
    <p:extLst>
      <p:ext uri="{BB962C8B-B14F-4D97-AF65-F5344CB8AC3E}">
        <p14:creationId xmlns:p14="http://schemas.microsoft.com/office/powerpoint/2010/main" val="324880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1486" y="689169"/>
            <a:ext cx="2589028" cy="805901"/>
          </a:xfrm>
        </p:spPr>
        <p:txBody>
          <a:bodyPr/>
          <a:lstStyle/>
          <a:p>
            <a:r>
              <a:rPr lang="en-US" b="1" u="sng" dirty="0"/>
              <a:t>OWASP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74" y="1801825"/>
            <a:ext cx="10131425" cy="4205570"/>
          </a:xfrm>
        </p:spPr>
        <p:txBody>
          <a:bodyPr/>
          <a:lstStyle/>
          <a:p>
            <a:r>
              <a:rPr lang="en-US" dirty="0"/>
              <a:t>The “Open Web Application Security”</a:t>
            </a:r>
          </a:p>
          <a:p>
            <a:r>
              <a:rPr lang="en-US" dirty="0"/>
              <a:t>List Top 10 Application Security Risks</a:t>
            </a:r>
          </a:p>
          <a:p>
            <a:r>
              <a:rPr lang="en-US" dirty="0"/>
              <a:t>November 5</a:t>
            </a:r>
            <a:r>
              <a:rPr lang="en-US" baseline="30000" dirty="0"/>
              <a:t>th</a:t>
            </a:r>
            <a:r>
              <a:rPr lang="en-US" dirty="0"/>
              <a:t> is next meetup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F9BD3D-76D4-43CA-A932-B1EDDA344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7200"/>
            <a:ext cx="1320635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8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  <a:ln>
            <a:noFill/>
          </a:ln>
          <a:effectLst/>
        </p:spPr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942" y="685800"/>
            <a:ext cx="6839022" cy="80467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u="sng" dirty="0"/>
              <a:t>Node packet manager</a:t>
            </a:r>
            <a:endParaRPr lang="en-US" sz="3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D84471-E9AC-491A-936D-5AC9CB139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7200"/>
            <a:ext cx="1905266" cy="743054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09E80CC-B49D-4FCE-A348-0B901EDA6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971799"/>
            <a:ext cx="6164653" cy="29186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Audits, available in npm 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Two-Factor Authentication ( 2fa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Time Password ( OTP ), </a:t>
            </a:r>
            <a:r>
              <a:rPr lang="en-US" dirty="0" err="1"/>
              <a:t>Authy</a:t>
            </a:r>
            <a:r>
              <a:rPr lang="en-US" dirty="0"/>
              <a:t> or Google Authenticator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Recover your 2fa and OTP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Yarn should work too for 2fa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npm-</a:t>
            </a:r>
            <a:r>
              <a:rPr lang="en-US" dirty="0" err="1"/>
              <a:t>che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834D5B-53D5-4F82-8F6A-D49D8A9C1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213" y="3138522"/>
            <a:ext cx="1729890" cy="2895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E7CBC2-8054-4B64-A43D-73F06C4ABD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213" y="4800600"/>
            <a:ext cx="868680" cy="8686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9AE8BB-6828-4D32-A808-E6356FBB0D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0641" y="4800600"/>
            <a:ext cx="864945" cy="8649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BFE951-B605-43E5-9B80-8EDFB21CB5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1213" y="3537248"/>
            <a:ext cx="964545" cy="119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9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4D52-634C-44D4-ABCF-F2688E6C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041" y="685800"/>
            <a:ext cx="2822943" cy="804672"/>
          </a:xfrm>
        </p:spPr>
        <p:txBody>
          <a:bodyPr/>
          <a:lstStyle/>
          <a:p>
            <a:r>
              <a:rPr lang="en-US" b="1" u="sng" dirty="0"/>
              <a:t>npm-check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40C6-AAB2-4AC9-B253-D89B1220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070" y="1419085"/>
            <a:ext cx="9538026" cy="938082"/>
          </a:xfrm>
        </p:spPr>
        <p:txBody>
          <a:bodyPr/>
          <a:lstStyle/>
          <a:p>
            <a:r>
              <a:rPr lang="en-US" dirty="0"/>
              <a:t>Check for outdated, incorrect, and unused dependencies</a:t>
            </a:r>
          </a:p>
          <a:p>
            <a:r>
              <a:rPr lang="en-US" dirty="0"/>
              <a:t>Research your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A0F20-ED50-4C9A-8CDD-83CF384E9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03" y="2320139"/>
            <a:ext cx="8780193" cy="44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1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307" y="685800"/>
            <a:ext cx="5203386" cy="804672"/>
          </a:xfrm>
        </p:spPr>
        <p:txBody>
          <a:bodyPr/>
          <a:lstStyle/>
          <a:p>
            <a:r>
              <a:rPr lang="en-US" b="1" u="sng" dirty="0"/>
              <a:t>Linter Security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F9174-FAE6-4BAF-A3F6-8B515D31D535}"/>
              </a:ext>
            </a:extLst>
          </p:cNvPr>
          <p:cNvSpPr txBox="1"/>
          <p:nvPr/>
        </p:nvSpPr>
        <p:spPr>
          <a:xfrm>
            <a:off x="3494307" y="1892595"/>
            <a:ext cx="34933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TSLint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</a:t>
            </a:r>
            <a:r>
              <a:rPr lang="en-US" dirty="0" err="1"/>
              <a:t>regexp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literal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Buffer </a:t>
            </a:r>
            <a:r>
              <a:rPr lang="en-US" dirty="0" err="1"/>
              <a:t>noassert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Disable mustache escape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 with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csrf</a:t>
            </a:r>
            <a:r>
              <a:rPr lang="en-US" dirty="0"/>
              <a:t> before method override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literal fs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literal </a:t>
            </a:r>
            <a:r>
              <a:rPr lang="en-US" dirty="0" err="1"/>
              <a:t>regexp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literal require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timing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Pseudo random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literal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4AF5F-B633-4A3B-9545-C655C9DF4860}"/>
              </a:ext>
            </a:extLst>
          </p:cNvPr>
          <p:cNvSpPr txBox="1"/>
          <p:nvPr/>
        </p:nvSpPr>
        <p:spPr>
          <a:xfrm>
            <a:off x="6981787" y="1892595"/>
            <a:ext cx="4249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ESLint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regex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Buffer </a:t>
            </a:r>
            <a:r>
              <a:rPr lang="en-US" dirty="0" err="1"/>
              <a:t>noassert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Disable mustache escape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 with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Csrf</a:t>
            </a:r>
            <a:r>
              <a:rPr lang="en-US" dirty="0"/>
              <a:t> before method override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literal fs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literal </a:t>
            </a:r>
            <a:r>
              <a:rPr lang="en-US" dirty="0" err="1"/>
              <a:t>regexp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 literal require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timing attacks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PseudoRandomBytes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AF74A-82AA-4A7E-9367-023EA8CA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274562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0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>
            <a:noFill/>
          </a:ln>
          <a:effectLst/>
        </p:spPr>
      </p:sp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4730" y="685800"/>
            <a:ext cx="3939364" cy="8046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u="sng" dirty="0"/>
              <a:t>Security Patches</a:t>
            </a:r>
            <a:endParaRPr lang="en-US" sz="3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CA4618D-A0F2-40CE-B5D1-A729C799F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64094" y="1658022"/>
            <a:ext cx="4124731" cy="45141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even versions of Node.js for enterprise applications… please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Release Working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Current, Active,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Term Support ( LTS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years from Current to EOL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of Life ( EOL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bump dependency versions, if you 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 updates with </a:t>
            </a:r>
            <a:r>
              <a:rPr lang="en-US" dirty="0" err="1"/>
              <a:t>SemVer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945AA2-3A5F-4514-8C0C-3D917070A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44" y="2074673"/>
            <a:ext cx="7057674" cy="367587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379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345" y="685800"/>
            <a:ext cx="6821310" cy="804672"/>
          </a:xfrm>
        </p:spPr>
        <p:txBody>
          <a:bodyPr>
            <a:normAutofit/>
          </a:bodyPr>
          <a:lstStyle/>
          <a:p>
            <a:r>
              <a:rPr lang="en-US" b="1" u="sng" dirty="0"/>
              <a:t>Semantic Versioning ( </a:t>
            </a:r>
            <a:r>
              <a:rPr lang="en-US" b="1" u="sng" dirty="0" err="1"/>
              <a:t>Semver</a:t>
            </a:r>
            <a:r>
              <a:rPr lang="en-US" b="1" u="sng" dirty="0"/>
              <a:t> 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A43B07-878E-4D5C-A78A-2F129464A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101" y="2376676"/>
            <a:ext cx="4991797" cy="2353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4BEF70-EB55-48E0-B5E8-054EC8334BC7}"/>
              </a:ext>
            </a:extLst>
          </p:cNvPr>
          <p:cNvSpPr txBox="1"/>
          <p:nvPr/>
        </p:nvSpPr>
        <p:spPr>
          <a:xfrm>
            <a:off x="4425243" y="5260622"/>
            <a:ext cx="334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Major.Minor.Patch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562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551" y="685800"/>
            <a:ext cx="4912898" cy="804672"/>
          </a:xfrm>
        </p:spPr>
        <p:txBody>
          <a:bodyPr>
            <a:normAutofit/>
          </a:bodyPr>
          <a:lstStyle/>
          <a:p>
            <a:r>
              <a:rPr lang="en-US" b="1" u="sng" dirty="0"/>
              <a:t>OWASP Top 10 Threats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7770-4796-4A6F-853C-14F99A76DF72}"/>
              </a:ext>
            </a:extLst>
          </p:cNvPr>
          <p:cNvSpPr txBox="1"/>
          <p:nvPr/>
        </p:nvSpPr>
        <p:spPr>
          <a:xfrm>
            <a:off x="3734939" y="1997839"/>
            <a:ext cx="49128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Injection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Broken Authentication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Sensitive Data Exposure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XML External Entities (XXE)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Broken Access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Security Misconfiguration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Cross-Site Scripting (XSS)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Insecure Deserialization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Components with Known Vulnerabilities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Insufficient Logging &amp; Monitoring</a:t>
            </a:r>
          </a:p>
        </p:txBody>
      </p:sp>
    </p:spTree>
    <p:extLst>
      <p:ext uri="{BB962C8B-B14F-4D97-AF65-F5344CB8AC3E}">
        <p14:creationId xmlns:p14="http://schemas.microsoft.com/office/powerpoint/2010/main" val="1676211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8746</TotalTime>
  <Words>793</Words>
  <Application>Microsoft Office PowerPoint</Application>
  <PresentationFormat>Widescreen</PresentationFormat>
  <Paragraphs>157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Agency FB</vt:lpstr>
      <vt:lpstr>Arial</vt:lpstr>
      <vt:lpstr>Calibri</vt:lpstr>
      <vt:lpstr>Calibri Light</vt:lpstr>
      <vt:lpstr>Celestial</vt:lpstr>
      <vt:lpstr>PowerPoint Presentation</vt:lpstr>
      <vt:lpstr>Tre’ Grisby contact information</vt:lpstr>
      <vt:lpstr>OWASP</vt:lpstr>
      <vt:lpstr>Node packet manager</vt:lpstr>
      <vt:lpstr>npm-check</vt:lpstr>
      <vt:lpstr>Linter Security Rules</vt:lpstr>
      <vt:lpstr>Security Patches</vt:lpstr>
      <vt:lpstr>Semantic Versioning ( Semver )</vt:lpstr>
      <vt:lpstr>OWASP Top 10 Threats</vt:lpstr>
      <vt:lpstr>OWASP Top 10 Threats</vt:lpstr>
      <vt:lpstr>OWASP Top 10 Threats</vt:lpstr>
      <vt:lpstr>OWASP Top 10 Threats</vt:lpstr>
      <vt:lpstr>OWASP Top 10 Threats</vt:lpstr>
      <vt:lpstr>OWASP Top 10 Threats</vt:lpstr>
      <vt:lpstr>OWASP Top 10 Threats</vt:lpstr>
      <vt:lpstr>OWASP Top 10 Threats</vt:lpstr>
      <vt:lpstr>OWASP Top 10 Threats</vt:lpstr>
      <vt:lpstr>OWASP Top 10 Threats</vt:lpstr>
      <vt:lpstr>OWASP Top 10 Threats</vt:lpstr>
      <vt:lpstr>Threats in the wild</vt:lpstr>
      <vt:lpstr>NodeGoat</vt:lpstr>
      <vt:lpstr>Disclose Node.js vulnerabilities</vt:lpstr>
      <vt:lpstr>acknowledgements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npm Modules</dc:title>
  <dc:creator>Tre' Grisby</dc:creator>
  <cp:lastModifiedBy>Tre' Grisby</cp:lastModifiedBy>
  <cp:revision>67</cp:revision>
  <dcterms:created xsi:type="dcterms:W3CDTF">2016-06-20T22:21:08Z</dcterms:created>
  <dcterms:modified xsi:type="dcterms:W3CDTF">2018-11-01T06:05:03Z</dcterms:modified>
</cp:coreProperties>
</file>