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b5d592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b5d592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275f44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275f44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75f446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275f446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and dart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b5d5921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b5d5921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in a group of two so it was very cut and dry what needed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need to use a scrum board or other similar collaboration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275f44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275f44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b5d592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b5d592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b5d592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5b5d592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GEN 310 - we were required to spend money on parts for a RC car that we were designing in the class. The general method of tracking purchases that groups used was a google docs file, which is prone to error and could lead to different people having to spend more than others in the group. This project would be a solution to that.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Eliminates the task of tracking receipts by putting all of the purchases people have made on a single screen that everyone has access to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b5d592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b5d592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275f44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275f44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275f44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275f44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Quarkus is a java framework and has many different modules, these were some of the main ones we used: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Panache - provides methods to create, update, and remove records, perform basic queries, and define and execute your own queries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275f44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275f44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3c06a8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3c06a8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3c06a8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3c06a8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b5d5921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b5d5921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budget-web-331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gif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Budget-X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Trey Popp &amp; Garrett Turner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800" y="744575"/>
            <a:ext cx="1948400" cy="10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8563" y="3505497"/>
            <a:ext cx="2806875" cy="157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experience with many different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Quarkus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Tying these technologies together to create a functional web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Quarkus made making the api very easy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Chopper: Code generation for api calls (http requests)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 of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Tall learning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449" y="820300"/>
            <a:ext cx="3410151" cy="40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425" y="3084550"/>
            <a:ext cx="2638828" cy="14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974" y="866800"/>
            <a:ext cx="3209723" cy="18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888" y="2796200"/>
            <a:ext cx="1671325" cy="16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Were to do This Project Again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more security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better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/>
              <a:t>more</a:t>
            </a:r>
            <a:r>
              <a:rPr lang="en"/>
              <a:t> features to the web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to a relational db, (mysql) for schema immutability.. In Mongo, schema can’t change after the table is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db is faster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http://budget-web-331.herokuapp.com/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43050"/>
            <a:ext cx="81237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wanted to provide a with a simpler way to manage your projects financially.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1" lang="en" sz="1500">
                <a:solidFill>
                  <a:srgbClr val="00AD00"/>
                </a:solidFill>
                <a:latin typeface="Open Sans"/>
                <a:ea typeface="Open Sans"/>
                <a:cs typeface="Open Sans"/>
                <a:sym typeface="Open Sans"/>
              </a:rPr>
              <a:t>Budget-X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offers the ability to </a:t>
            </a:r>
            <a:r>
              <a:rPr b="1" lang="en" sz="1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projects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1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invite members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b="1" lang="en" sz="1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 user purchases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Eliminating the task of tracking receipts.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Technologies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technologies we used can be divided into three main levels: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application level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197" y="2001925"/>
            <a:ext cx="1879850" cy="11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2"/>
            <a:ext cx="4572001" cy="12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3446" r="0" t="0"/>
          <a:stretch/>
        </p:blipFill>
        <p:spPr>
          <a:xfrm>
            <a:off x="4572000" y="3357125"/>
            <a:ext cx="3600449" cy="17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38" y="762000"/>
            <a:ext cx="6829527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API Layer</a:t>
            </a:r>
            <a:endParaRPr u="sng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Quarkus</a:t>
            </a:r>
            <a:r>
              <a:rPr lang="en"/>
              <a:t>: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Panache</a:t>
            </a:r>
            <a:endParaRPr/>
          </a:p>
          <a:p>
            <a:pPr indent="-310832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Object Relational Mapper</a:t>
            </a:r>
            <a:endParaRPr/>
          </a:p>
          <a:p>
            <a:pPr indent="-310832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Communicates with mongodb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Rest-Easy-Reactive</a:t>
            </a:r>
            <a:endParaRPr/>
          </a:p>
          <a:p>
            <a:pPr indent="-310832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Handles endpoints (GET, POST, DELETE)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Jackson Serialization</a:t>
            </a:r>
            <a:endParaRPr/>
          </a:p>
          <a:p>
            <a:pPr indent="-310832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Converts models to and from JSON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61950" y="1504950"/>
            <a:ext cx="381000" cy="27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18" y="712525"/>
            <a:ext cx="3318151" cy="20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705475" y="2714625"/>
            <a:ext cx="1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(Java Framework)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Riverpod (State management)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Chopper (Handling API calls)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Beamer (Routing)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15554" r="0" t="23553"/>
          <a:stretch/>
        </p:blipFill>
        <p:spPr>
          <a:xfrm>
            <a:off x="4457700" y="657225"/>
            <a:ext cx="3678250" cy="16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572125" y="15335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</a:rPr>
              <a:t>(Coded in Dart)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2266950" y="838200"/>
            <a:ext cx="5371500" cy="4057500"/>
          </a:xfrm>
          <a:prstGeom prst="rect">
            <a:avLst/>
          </a:prstGeom>
          <a:solidFill>
            <a:schemeClr val="lt2"/>
          </a:solidFill>
          <a:ln cap="flat" cmpd="sng" w="152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200" y="847648"/>
            <a:ext cx="5371602" cy="402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480771"/>
            <a:ext cx="1886200" cy="1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5725" y="2305050"/>
            <a:ext cx="16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AFFINITY DESIGNER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5">
            <a:alphaModFix/>
          </a:blip>
          <a:srcRect b="5811" l="0" r="15810" t="0"/>
          <a:stretch/>
        </p:blipFill>
        <p:spPr>
          <a:xfrm>
            <a:off x="2738450" y="1305400"/>
            <a:ext cx="995350" cy="18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3810000" y="2171700"/>
            <a:ext cx="5238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1419225" y="1181100"/>
            <a:ext cx="5867400" cy="3571800"/>
          </a:xfrm>
          <a:prstGeom prst="rect">
            <a:avLst/>
          </a:prstGeom>
          <a:solidFill>
            <a:schemeClr val="lt2"/>
          </a:solidFill>
          <a:ln cap="flat" cmpd="sng" w="152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23" y="1182688"/>
            <a:ext cx="5890549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24750" y="536575"/>
            <a:ext cx="28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https://rive.app</a:t>
            </a:r>
            <a:endParaRPr b="1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275" y="1837625"/>
            <a:ext cx="1995675" cy="16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5">
            <a:alphaModFix/>
          </a:blip>
          <a:srcRect b="5468" l="0" r="0" t="12050"/>
          <a:stretch/>
        </p:blipFill>
        <p:spPr>
          <a:xfrm>
            <a:off x="15875" y="536575"/>
            <a:ext cx="962325" cy="79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5455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handled majority of the work as a team (vs splitting up the work) to account for the learning curve with these unfamiliar libraries.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