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6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19C7-E719-44DD-1B1B-3EF7CDA5C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Driveline Open Biomechanics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A8D2-5AF0-FA12-B7F9-2FB7CA6EB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Trey Chase</a:t>
            </a:r>
          </a:p>
        </p:txBody>
      </p:sp>
    </p:spTree>
    <p:extLst>
      <p:ext uri="{BB962C8B-B14F-4D97-AF65-F5344CB8AC3E}">
        <p14:creationId xmlns:p14="http://schemas.microsoft.com/office/powerpoint/2010/main" val="217029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98A-331A-AA25-0980-61FDF98D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FEEF-E5F0-6492-E11B-61AF88ED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3304-FE39-8A88-8A34-C5F0898C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Most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6B65-3FF8-75A4-566E-039FEE8F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60E-028D-CD71-7D44-05A7E8D6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2D8D-3D1A-7FD0-70F0-2B36511A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pitching data provided by Driveline to find a quantitative link between mechanics and velocity</a:t>
            </a:r>
          </a:p>
          <a:p>
            <a:r>
              <a:rPr lang="en-US" dirty="0"/>
              <a:t>All pitches are fastballs in this study</a:t>
            </a:r>
          </a:p>
          <a:p>
            <a:r>
              <a:rPr lang="en-US" dirty="0"/>
              <a:t>Data from pitchers obtained by motion capture equipment and force plates</a:t>
            </a:r>
          </a:p>
          <a:p>
            <a:r>
              <a:rPr lang="en-US" dirty="0"/>
              <a:t>Data is pre-cleaned by Driveline</a:t>
            </a:r>
          </a:p>
          <a:p>
            <a:r>
              <a:rPr lang="en-US" dirty="0"/>
              <a:t>Pitchers vary in level from high school to MLB (most are college)</a:t>
            </a:r>
          </a:p>
          <a:p>
            <a:r>
              <a:rPr lang="en-US" dirty="0"/>
              <a:t>Draw conclusions to streamline mechanical adjustments </a:t>
            </a:r>
          </a:p>
        </p:txBody>
      </p:sp>
    </p:spTree>
    <p:extLst>
      <p:ext uri="{BB962C8B-B14F-4D97-AF65-F5344CB8AC3E}">
        <p14:creationId xmlns:p14="http://schemas.microsoft.com/office/powerpoint/2010/main" val="13253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705B-8AB9-4A18-C3A6-C3C2825D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C922-197D-EF59-2AE5-D53F08DE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fastball velocity from the mechanical metrics provided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Split data into train and test splits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Step-wise regression algorithm</a:t>
            </a:r>
          </a:p>
          <a:p>
            <a:r>
              <a:rPr lang="en-US" dirty="0"/>
              <a:t>Determine the five most significant movements linked with velocity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Draw the terms in the model with the most statistically significant coefficients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4A14-E07C-0D4B-624C-888CE6B5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Pitch Speed Distribution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CE2D1D-A0CC-ED28-1973-8DA43FA6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Distribution is skewed left</a:t>
            </a:r>
          </a:p>
          <a:p>
            <a:r>
              <a:rPr lang="en-US" dirty="0"/>
              <a:t>Approximately normal</a:t>
            </a:r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B3E100DA-571C-F57B-4DFA-BBB0FE9D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755634"/>
            <a:ext cx="4602747" cy="28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922-D555-9E12-7FF2-9B7AA04B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1F3A-2D86-AA12-F666-D15E254F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explanatory variables cannot be highly correlated with one another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 Variance Inflation Factor (VIF) </a:t>
            </a:r>
          </a:p>
          <a:p>
            <a:r>
              <a:rPr lang="en-US" dirty="0"/>
              <a:t>Heteroscedasticity 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variance of errors is roughly constant</a:t>
            </a:r>
          </a:p>
          <a:p>
            <a:r>
              <a:rPr lang="en-US" dirty="0"/>
              <a:t>Residuals should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36373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C132-0157-EC25-DADA-E387D874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DD24-2E1E-3021-CA86-BE78EC23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Step-wise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At each step, multiple models are created by dropping a variable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Models are compared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One with the lowest prediction error moves to the next step</a:t>
            </a:r>
          </a:p>
        </p:txBody>
      </p:sp>
    </p:spTree>
    <p:extLst>
      <p:ext uri="{BB962C8B-B14F-4D97-AF65-F5344CB8AC3E}">
        <p14:creationId xmlns:p14="http://schemas.microsoft.com/office/powerpoint/2010/main" val="273635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4C5A-C69D-2C56-404A-F08493FA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B62D-7337-68AC-8B13-F06707CD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A7E-55AA-5787-6850-666AFA67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2BFF-3354-AFFC-0146-83C3CFC8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6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9BCC-3BD3-63D5-3796-48265FE3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6A4A-1FD6-68B1-048F-6224B964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45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191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Driveline Open Biomechanics Project</vt:lpstr>
      <vt:lpstr>Introduction/Goals</vt:lpstr>
      <vt:lpstr>Research Questions</vt:lpstr>
      <vt:lpstr>Pitch Speed Distribution</vt:lpstr>
      <vt:lpstr>Assumptions</vt:lpstr>
      <vt:lpstr>Model Selection</vt:lpstr>
      <vt:lpstr>Assumptions</vt:lpstr>
      <vt:lpstr>Model Performance</vt:lpstr>
      <vt:lpstr>Visualizations</vt:lpstr>
      <vt:lpstr>Data Visualization</vt:lpstr>
      <vt:lpstr>Five Most Important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Trey Chase</dc:creator>
  <cp:lastModifiedBy>Trey Chase</cp:lastModifiedBy>
  <cp:revision>1</cp:revision>
  <dcterms:created xsi:type="dcterms:W3CDTF">2024-09-22T19:28:49Z</dcterms:created>
  <dcterms:modified xsi:type="dcterms:W3CDTF">2024-09-23T00:16:17Z</dcterms:modified>
</cp:coreProperties>
</file>