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0"/>
    <p:restoredTop sz="94694"/>
  </p:normalViewPr>
  <p:slideViewPr>
    <p:cSldViewPr snapToGrid="0" snapToObjects="1">
      <p:cViewPr varScale="1">
        <p:scale>
          <a:sx n="121" d="100"/>
          <a:sy n="121" d="100"/>
        </p:scale>
        <p:origin x="200" y="3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8/2/19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8/2/19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8/2/19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8/2/19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8/2/19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8/2/19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399212" y="5883275"/>
            <a:ext cx="914400" cy="365125"/>
          </a:xfrm>
        </p:spPr>
        <p:txBody>
          <a:bodyPr/>
          <a:lstStyle/>
          <a:p>
            <a:fld id="{B61BEF0D-F0BB-DE4B-95CE-6DB70DBA9567}" type="datetimeFigureOut">
              <a:rPr lang="en-US" dirty="0"/>
              <a:pPr/>
              <a:t>8/2/19</a:t>
            </a:fld>
            <a:endParaRPr lang="en-US" dirty="0"/>
          </a:p>
        </p:txBody>
      </p:sp>
      <p:sp>
        <p:nvSpPr>
          <p:cNvPr id="6" name="Footer Placeholder 5"/>
          <p:cNvSpPr>
            <a:spLocks noGrp="1"/>
          </p:cNvSpPr>
          <p:nvPr>
            <p:ph type="ftr" sz="quarter" idx="11"/>
          </p:nvPr>
        </p:nvSpPr>
        <p:spPr>
          <a:xfrm>
            <a:off x="1141412" y="5883275"/>
            <a:ext cx="5105400" cy="365125"/>
          </a:xfrm>
        </p:spPr>
        <p:txBody>
          <a:bodyPr/>
          <a:lstStyle/>
          <a:p>
            <a:endParaRPr lang="en-US" dirty="0"/>
          </a:p>
        </p:txBody>
      </p:sp>
      <p:sp>
        <p:nvSpPr>
          <p:cNvPr id="7" name="Slide Number Placeholder 6"/>
          <p:cNvSpPr>
            <a:spLocks noGrp="1"/>
          </p:cNvSpPr>
          <p:nvPr>
            <p:ph type="sldNum" sz="quarter" idx="12"/>
          </p:nvPr>
        </p:nvSpPr>
        <p:spPr>
          <a:xfrm>
            <a:off x="10742612" y="5883275"/>
            <a:ext cx="3225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B61BEF0D-F0BB-DE4B-95CE-6DB70DBA9567}" type="datetimeFigureOut">
              <a:rPr lang="en-US" dirty="0"/>
              <a:pPr/>
              <a:t>8/2/19</a:t>
            </a:fld>
            <a:endParaRPr lang="en-US" dirty="0"/>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dirty="0"/>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1"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266CF4-CD17-D94A-9975-01ED5C524CF2}"/>
              </a:ext>
            </a:extLst>
          </p:cNvPr>
          <p:cNvSpPr>
            <a:spLocks noGrp="1"/>
          </p:cNvSpPr>
          <p:nvPr>
            <p:ph type="ctrTitle"/>
          </p:nvPr>
        </p:nvSpPr>
        <p:spPr/>
        <p:txBody>
          <a:bodyPr/>
          <a:lstStyle/>
          <a:p>
            <a:r>
              <a:rPr lang="en-US" dirty="0"/>
              <a:t>Lord of the sticks</a:t>
            </a:r>
          </a:p>
        </p:txBody>
      </p:sp>
      <p:sp>
        <p:nvSpPr>
          <p:cNvPr id="3" name="Subtitle 2">
            <a:extLst>
              <a:ext uri="{FF2B5EF4-FFF2-40B4-BE49-F238E27FC236}">
                <a16:creationId xmlns:a16="http://schemas.microsoft.com/office/drawing/2014/main" id="{B0A5A459-346D-C84A-B4AD-86D3F1CE8E75}"/>
              </a:ext>
            </a:extLst>
          </p:cNvPr>
          <p:cNvSpPr>
            <a:spLocks noGrp="1"/>
          </p:cNvSpPr>
          <p:nvPr>
            <p:ph type="subTitle" idx="1"/>
          </p:nvPr>
        </p:nvSpPr>
        <p:spPr/>
        <p:txBody>
          <a:bodyPr/>
          <a:lstStyle/>
          <a:p>
            <a:r>
              <a:rPr lang="en-US" dirty="0"/>
              <a:t>By:</a:t>
            </a:r>
          </a:p>
          <a:p>
            <a:r>
              <a:rPr lang="en-US" dirty="0"/>
              <a:t>Brain Alexander, John Bailey, Austin Dewitt, Trey Page</a:t>
            </a:r>
          </a:p>
        </p:txBody>
      </p:sp>
    </p:spTree>
    <p:extLst>
      <p:ext uri="{BB962C8B-B14F-4D97-AF65-F5344CB8AC3E}">
        <p14:creationId xmlns:p14="http://schemas.microsoft.com/office/powerpoint/2010/main" val="23018115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AB130-A3B2-ED45-BFFF-B3A652F65334}"/>
              </a:ext>
            </a:extLst>
          </p:cNvPr>
          <p:cNvSpPr>
            <a:spLocks noGrp="1"/>
          </p:cNvSpPr>
          <p:nvPr>
            <p:ph type="title"/>
          </p:nvPr>
        </p:nvSpPr>
        <p:spPr/>
        <p:txBody>
          <a:bodyPr/>
          <a:lstStyle/>
          <a:p>
            <a:r>
              <a:rPr lang="en-US" dirty="0"/>
              <a:t>Google play game services</a:t>
            </a:r>
          </a:p>
        </p:txBody>
      </p:sp>
      <p:sp>
        <p:nvSpPr>
          <p:cNvPr id="3" name="Content Placeholder 2">
            <a:extLst>
              <a:ext uri="{FF2B5EF4-FFF2-40B4-BE49-F238E27FC236}">
                <a16:creationId xmlns:a16="http://schemas.microsoft.com/office/drawing/2014/main" id="{98066F0D-876C-3C4D-BE8F-501858D58C24}"/>
              </a:ext>
            </a:extLst>
          </p:cNvPr>
          <p:cNvSpPr>
            <a:spLocks noGrp="1"/>
          </p:cNvSpPr>
          <p:nvPr>
            <p:ph idx="1"/>
          </p:nvPr>
        </p:nvSpPr>
        <p:spPr/>
        <p:txBody>
          <a:bodyPr/>
          <a:lstStyle/>
          <a:p>
            <a:r>
              <a:rPr lang="en-US" dirty="0"/>
              <a:t>The team decided to use google play game services for the purpose of getting multiple users into the same room.</a:t>
            </a:r>
          </a:p>
          <a:p>
            <a:r>
              <a:rPr lang="en-US" dirty="0"/>
              <a:t>Our team consistently assigned tasks to complete then met up 24 hours later to discuss. If someone felt stuck we would switch tasks around. </a:t>
            </a:r>
          </a:p>
          <a:p>
            <a:r>
              <a:rPr lang="en-US" dirty="0"/>
              <a:t>This switch happened multiple times during the project. The game engine was swapped to every team member, firebase was swapped back and forth twice, and this was no different.</a:t>
            </a:r>
          </a:p>
        </p:txBody>
      </p:sp>
    </p:spTree>
    <p:extLst>
      <p:ext uri="{BB962C8B-B14F-4D97-AF65-F5344CB8AC3E}">
        <p14:creationId xmlns:p14="http://schemas.microsoft.com/office/powerpoint/2010/main" val="13000526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1438593-9CED-7647-8A70-77CCD4828713}"/>
              </a:ext>
            </a:extLst>
          </p:cNvPr>
          <p:cNvSpPr>
            <a:spLocks noGrp="1"/>
          </p:cNvSpPr>
          <p:nvPr>
            <p:ph idx="1"/>
          </p:nvPr>
        </p:nvSpPr>
        <p:spPr>
          <a:xfrm>
            <a:off x="1141413" y="777767"/>
            <a:ext cx="9905998" cy="5013434"/>
          </a:xfrm>
        </p:spPr>
        <p:txBody>
          <a:bodyPr/>
          <a:lstStyle/>
          <a:p>
            <a:r>
              <a:rPr lang="en-US" dirty="0"/>
              <a:t>This task was worked on by close to 48 hours and then swapped, after the swap the 2 team mates were able to bounce ideas off of each other and had it implemented within the day. One big victory in the project was when the game launched a waiting room, connected 2 people, and launched our game.</a:t>
            </a:r>
          </a:p>
          <a:p>
            <a:r>
              <a:rPr lang="en-US" dirty="0"/>
              <a:t>This task required a lot of work to be done online with all of the different google based consoles to allow the users the right access.</a:t>
            </a:r>
          </a:p>
        </p:txBody>
      </p:sp>
    </p:spTree>
    <p:extLst>
      <p:ext uri="{BB962C8B-B14F-4D97-AF65-F5344CB8AC3E}">
        <p14:creationId xmlns:p14="http://schemas.microsoft.com/office/powerpoint/2010/main" val="36383332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B0A764-226A-374C-93B5-4215359C3A34}"/>
              </a:ext>
            </a:extLst>
          </p:cNvPr>
          <p:cNvSpPr>
            <a:spLocks noGrp="1"/>
          </p:cNvSpPr>
          <p:nvPr>
            <p:ph type="title"/>
          </p:nvPr>
        </p:nvSpPr>
        <p:spPr>
          <a:xfrm>
            <a:off x="1141413" y="609600"/>
            <a:ext cx="9905998" cy="5370786"/>
          </a:xfrm>
        </p:spPr>
        <p:txBody>
          <a:bodyPr/>
          <a:lstStyle/>
          <a:p>
            <a:pPr algn="ctr"/>
            <a:r>
              <a:rPr lang="en-US" dirty="0"/>
              <a:t>Questions?</a:t>
            </a:r>
          </a:p>
        </p:txBody>
      </p:sp>
    </p:spTree>
    <p:extLst>
      <p:ext uri="{BB962C8B-B14F-4D97-AF65-F5344CB8AC3E}">
        <p14:creationId xmlns:p14="http://schemas.microsoft.com/office/powerpoint/2010/main" val="9214670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3D80D4-CCCB-5544-AA82-F7FBE741557D}"/>
              </a:ext>
            </a:extLst>
          </p:cNvPr>
          <p:cNvSpPr>
            <a:spLocks noGrp="1"/>
          </p:cNvSpPr>
          <p:nvPr>
            <p:ph type="title"/>
          </p:nvPr>
        </p:nvSpPr>
        <p:spPr/>
        <p:txBody>
          <a:bodyPr/>
          <a:lstStyle/>
          <a:p>
            <a:r>
              <a:rPr lang="en-US" dirty="0"/>
              <a:t>What is </a:t>
            </a:r>
            <a:r>
              <a:rPr lang="en-US" dirty="0" err="1"/>
              <a:t>l.o.t.s</a:t>
            </a:r>
            <a:r>
              <a:rPr lang="en-US" dirty="0"/>
              <a:t>.?</a:t>
            </a:r>
          </a:p>
        </p:txBody>
      </p:sp>
      <p:sp>
        <p:nvSpPr>
          <p:cNvPr id="3" name="Content Placeholder 2">
            <a:extLst>
              <a:ext uri="{FF2B5EF4-FFF2-40B4-BE49-F238E27FC236}">
                <a16:creationId xmlns:a16="http://schemas.microsoft.com/office/drawing/2014/main" id="{06906B04-805C-5E4C-9B44-CA29FA74AF5F}"/>
              </a:ext>
            </a:extLst>
          </p:cNvPr>
          <p:cNvSpPr>
            <a:spLocks noGrp="1"/>
          </p:cNvSpPr>
          <p:nvPr>
            <p:ph idx="1"/>
          </p:nvPr>
        </p:nvSpPr>
        <p:spPr/>
        <p:txBody>
          <a:bodyPr/>
          <a:lstStyle/>
          <a:p>
            <a:r>
              <a:rPr lang="en-US" dirty="0"/>
              <a:t>L.O.T.S. is Lord of the Sticks. An online multi-player battle </a:t>
            </a:r>
            <a:r>
              <a:rPr lang="en-US" dirty="0" err="1"/>
              <a:t>royale</a:t>
            </a:r>
            <a:r>
              <a:rPr lang="en-US" dirty="0"/>
              <a:t> game. It is powered by the game engine </a:t>
            </a:r>
            <a:r>
              <a:rPr lang="en-US" dirty="0" err="1"/>
              <a:t>LibGDX</a:t>
            </a:r>
            <a:r>
              <a:rPr lang="en-US" dirty="0"/>
              <a:t>, supported by an online database via Firebase, securely connected with Google sign in/firebase authentication, and players are brought together with Google Play Games services. </a:t>
            </a:r>
          </a:p>
        </p:txBody>
      </p:sp>
    </p:spTree>
    <p:extLst>
      <p:ext uri="{BB962C8B-B14F-4D97-AF65-F5344CB8AC3E}">
        <p14:creationId xmlns:p14="http://schemas.microsoft.com/office/powerpoint/2010/main" val="4631696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D21B1-AF04-0545-8E4B-FD2AFB4681E7}"/>
              </a:ext>
            </a:extLst>
          </p:cNvPr>
          <p:cNvSpPr>
            <a:spLocks noGrp="1"/>
          </p:cNvSpPr>
          <p:nvPr>
            <p:ph type="title"/>
          </p:nvPr>
        </p:nvSpPr>
        <p:spPr/>
        <p:txBody>
          <a:bodyPr/>
          <a:lstStyle/>
          <a:p>
            <a:r>
              <a:rPr lang="en-US" dirty="0"/>
              <a:t>What is a “battle </a:t>
            </a:r>
            <a:r>
              <a:rPr lang="en-US" dirty="0" err="1"/>
              <a:t>royale</a:t>
            </a:r>
            <a:r>
              <a:rPr lang="en-US" dirty="0"/>
              <a:t> game” and why does it need an engine?</a:t>
            </a:r>
          </a:p>
        </p:txBody>
      </p:sp>
      <p:sp>
        <p:nvSpPr>
          <p:cNvPr id="3" name="Content Placeholder 2">
            <a:extLst>
              <a:ext uri="{FF2B5EF4-FFF2-40B4-BE49-F238E27FC236}">
                <a16:creationId xmlns:a16="http://schemas.microsoft.com/office/drawing/2014/main" id="{F4DE2049-7C4F-2340-998A-8589D07237F6}"/>
              </a:ext>
            </a:extLst>
          </p:cNvPr>
          <p:cNvSpPr>
            <a:spLocks noGrp="1"/>
          </p:cNvSpPr>
          <p:nvPr>
            <p:ph idx="1"/>
          </p:nvPr>
        </p:nvSpPr>
        <p:spPr/>
        <p:txBody>
          <a:bodyPr/>
          <a:lstStyle/>
          <a:p>
            <a:r>
              <a:rPr lang="en-US" dirty="0"/>
              <a:t>A battle </a:t>
            </a:r>
            <a:r>
              <a:rPr lang="en-US" dirty="0" err="1"/>
              <a:t>royale</a:t>
            </a:r>
            <a:r>
              <a:rPr lang="en-US" dirty="0"/>
              <a:t> game is a genre in which a number of people battle against each other in a free-for-all match and last one standing wins.</a:t>
            </a:r>
          </a:p>
          <a:p>
            <a:r>
              <a:rPr lang="en-US" dirty="0" err="1"/>
              <a:t>L.o.t.S</a:t>
            </a:r>
            <a:r>
              <a:rPr lang="en-US" dirty="0"/>
              <a:t> is going to be a 2d side-scrolling, 10-man battle </a:t>
            </a:r>
            <a:r>
              <a:rPr lang="en-US" dirty="0" err="1"/>
              <a:t>royale</a:t>
            </a:r>
            <a:r>
              <a:rPr lang="en-US" dirty="0"/>
              <a:t> with fantasy genre weapons.</a:t>
            </a:r>
          </a:p>
        </p:txBody>
      </p:sp>
    </p:spTree>
    <p:extLst>
      <p:ext uri="{BB962C8B-B14F-4D97-AF65-F5344CB8AC3E}">
        <p14:creationId xmlns:p14="http://schemas.microsoft.com/office/powerpoint/2010/main" val="20865167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C22E6B-3421-4143-8709-A1E4C194B398}"/>
              </a:ext>
            </a:extLst>
          </p:cNvPr>
          <p:cNvSpPr>
            <a:spLocks noGrp="1"/>
          </p:cNvSpPr>
          <p:nvPr>
            <p:ph type="title"/>
          </p:nvPr>
        </p:nvSpPr>
        <p:spPr/>
        <p:txBody>
          <a:bodyPr/>
          <a:lstStyle/>
          <a:p>
            <a:r>
              <a:rPr lang="en-US" dirty="0" err="1"/>
              <a:t>libGDX</a:t>
            </a:r>
            <a:r>
              <a:rPr lang="en-US" dirty="0"/>
              <a:t>, the game engine</a:t>
            </a:r>
          </a:p>
        </p:txBody>
      </p:sp>
      <p:sp>
        <p:nvSpPr>
          <p:cNvPr id="3" name="Content Placeholder 2">
            <a:extLst>
              <a:ext uri="{FF2B5EF4-FFF2-40B4-BE49-F238E27FC236}">
                <a16:creationId xmlns:a16="http://schemas.microsoft.com/office/drawing/2014/main" id="{020B6D20-FF80-8640-A928-C21D9478C45D}"/>
              </a:ext>
            </a:extLst>
          </p:cNvPr>
          <p:cNvSpPr>
            <a:spLocks noGrp="1"/>
          </p:cNvSpPr>
          <p:nvPr>
            <p:ph idx="1"/>
          </p:nvPr>
        </p:nvSpPr>
        <p:spPr/>
        <p:txBody>
          <a:bodyPr/>
          <a:lstStyle/>
          <a:p>
            <a:r>
              <a:rPr lang="en-US" dirty="0"/>
              <a:t>A game engine is a toolbox that allows us to borrow their tools instead of making our own. The tools in this case are things like physics, collision-detection, animation, and the general map.</a:t>
            </a:r>
          </a:p>
          <a:p>
            <a:r>
              <a:rPr lang="en-US" dirty="0"/>
              <a:t>We chose </a:t>
            </a:r>
            <a:r>
              <a:rPr lang="en-US" dirty="0" err="1"/>
              <a:t>libGDX</a:t>
            </a:r>
            <a:r>
              <a:rPr lang="en-US" dirty="0"/>
              <a:t> instead of other game engines because of trial and error.</a:t>
            </a:r>
          </a:p>
          <a:p>
            <a:r>
              <a:rPr lang="en-US" dirty="0"/>
              <a:t>After attempting to implement 3 different game engines we ran into fatal errors that made us drop them and start over.</a:t>
            </a:r>
          </a:p>
          <a:p>
            <a:r>
              <a:rPr lang="en-US" dirty="0"/>
              <a:t>However, even after </a:t>
            </a:r>
            <a:r>
              <a:rPr lang="en-US" dirty="0" err="1"/>
              <a:t>libGDX</a:t>
            </a:r>
            <a:r>
              <a:rPr lang="en-US" dirty="0"/>
              <a:t> was working and ready to be implemented…..</a:t>
            </a:r>
          </a:p>
          <a:p>
            <a:endParaRPr lang="en-US" dirty="0"/>
          </a:p>
        </p:txBody>
      </p:sp>
    </p:spTree>
    <p:extLst>
      <p:ext uri="{BB962C8B-B14F-4D97-AF65-F5344CB8AC3E}">
        <p14:creationId xmlns:p14="http://schemas.microsoft.com/office/powerpoint/2010/main" val="33612881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93CCC9C-F298-984A-8EE3-DF595B0DA584}"/>
              </a:ext>
            </a:extLst>
          </p:cNvPr>
          <p:cNvSpPr>
            <a:spLocks noGrp="1"/>
          </p:cNvSpPr>
          <p:nvPr>
            <p:ph idx="1"/>
          </p:nvPr>
        </p:nvSpPr>
        <p:spPr>
          <a:xfrm>
            <a:off x="1141413" y="609601"/>
            <a:ext cx="9905998" cy="5181600"/>
          </a:xfrm>
        </p:spPr>
        <p:txBody>
          <a:bodyPr/>
          <a:lstStyle/>
          <a:p>
            <a:r>
              <a:rPr lang="en-US" dirty="0"/>
              <a:t>The team had 2 projects, our game engine, and our application. It took the team 2 pizzas, a couple beers, and 7 straight hours to make the square peg go in the round hole. </a:t>
            </a:r>
          </a:p>
          <a:p>
            <a:endParaRPr lang="en-US" dirty="0"/>
          </a:p>
          <a:p>
            <a:r>
              <a:rPr lang="en-US" dirty="0"/>
              <a:t>Once the game engine and the project came together we thought we were on the home stretch.</a:t>
            </a:r>
          </a:p>
        </p:txBody>
      </p:sp>
    </p:spTree>
    <p:extLst>
      <p:ext uri="{BB962C8B-B14F-4D97-AF65-F5344CB8AC3E}">
        <p14:creationId xmlns:p14="http://schemas.microsoft.com/office/powerpoint/2010/main" val="6505072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393615-8B87-2E4C-8F88-6BB8B8885474}"/>
              </a:ext>
            </a:extLst>
          </p:cNvPr>
          <p:cNvSpPr>
            <a:spLocks noGrp="1"/>
          </p:cNvSpPr>
          <p:nvPr>
            <p:ph type="title"/>
          </p:nvPr>
        </p:nvSpPr>
        <p:spPr/>
        <p:txBody>
          <a:bodyPr/>
          <a:lstStyle/>
          <a:p>
            <a:r>
              <a:rPr lang="en-US" dirty="0"/>
              <a:t>Firebase - the cloud database</a:t>
            </a:r>
          </a:p>
        </p:txBody>
      </p:sp>
      <p:sp>
        <p:nvSpPr>
          <p:cNvPr id="3" name="Content Placeholder 2">
            <a:extLst>
              <a:ext uri="{FF2B5EF4-FFF2-40B4-BE49-F238E27FC236}">
                <a16:creationId xmlns:a16="http://schemas.microsoft.com/office/drawing/2014/main" id="{94FCA797-CDBE-D742-A5C2-062B41380CA3}"/>
              </a:ext>
            </a:extLst>
          </p:cNvPr>
          <p:cNvSpPr>
            <a:spLocks noGrp="1"/>
          </p:cNvSpPr>
          <p:nvPr>
            <p:ph idx="1"/>
          </p:nvPr>
        </p:nvSpPr>
        <p:spPr/>
        <p:txBody>
          <a:bodyPr/>
          <a:lstStyle/>
          <a:p>
            <a:r>
              <a:rPr lang="en-US" dirty="0"/>
              <a:t>Our application is using firebase to hold onto information and allow our game to read and write quickly and easily. </a:t>
            </a:r>
          </a:p>
          <a:p>
            <a:r>
              <a:rPr lang="en-US" dirty="0"/>
              <a:t>Of all the things that we had to do in this game, firebase was probably the most straight forward. We ran into very few problems…</a:t>
            </a:r>
          </a:p>
        </p:txBody>
      </p:sp>
    </p:spTree>
    <p:extLst>
      <p:ext uri="{BB962C8B-B14F-4D97-AF65-F5344CB8AC3E}">
        <p14:creationId xmlns:p14="http://schemas.microsoft.com/office/powerpoint/2010/main" val="14708519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5423249-4447-E149-AE2B-E899071190D7}"/>
              </a:ext>
            </a:extLst>
          </p:cNvPr>
          <p:cNvSpPr>
            <a:spLocks noGrp="1"/>
          </p:cNvSpPr>
          <p:nvPr>
            <p:ph idx="1"/>
          </p:nvPr>
        </p:nvSpPr>
        <p:spPr>
          <a:xfrm>
            <a:off x="1141413" y="672663"/>
            <a:ext cx="9905998" cy="5118538"/>
          </a:xfrm>
        </p:spPr>
        <p:txBody>
          <a:bodyPr/>
          <a:lstStyle/>
          <a:p>
            <a:r>
              <a:rPr lang="en-US" dirty="0"/>
              <a:t>But, of course there is always something.</a:t>
            </a:r>
          </a:p>
          <a:p>
            <a:r>
              <a:rPr lang="en-US" dirty="0"/>
              <a:t>When we originally started with our application we decided to use email and password to log in and authenticate through firebase. This was exciting and worked well. </a:t>
            </a:r>
          </a:p>
          <a:p>
            <a:r>
              <a:rPr lang="en-US" dirty="0"/>
              <a:t>However, once we started using google play games services we had to have a google account connected.</a:t>
            </a:r>
          </a:p>
          <a:p>
            <a:r>
              <a:rPr lang="en-US" dirty="0"/>
              <a:t>Once we switched that over, we had to figure out how to connect the google account with firebase. </a:t>
            </a:r>
          </a:p>
          <a:p>
            <a:r>
              <a:rPr lang="en-US" dirty="0"/>
              <a:t>The team got this all figured out quickly and efficiently through team-work and a quick team decision.</a:t>
            </a:r>
          </a:p>
        </p:txBody>
      </p:sp>
    </p:spTree>
    <p:extLst>
      <p:ext uri="{BB962C8B-B14F-4D97-AF65-F5344CB8AC3E}">
        <p14:creationId xmlns:p14="http://schemas.microsoft.com/office/powerpoint/2010/main" val="26509599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50EE3-E395-1141-91AB-8D1BFA9DD786}"/>
              </a:ext>
            </a:extLst>
          </p:cNvPr>
          <p:cNvSpPr>
            <a:spLocks noGrp="1"/>
          </p:cNvSpPr>
          <p:nvPr>
            <p:ph type="title"/>
          </p:nvPr>
        </p:nvSpPr>
        <p:spPr/>
        <p:txBody>
          <a:bodyPr/>
          <a:lstStyle/>
          <a:p>
            <a:r>
              <a:rPr lang="en-US" dirty="0"/>
              <a:t>Google/ firebase authentication</a:t>
            </a:r>
          </a:p>
        </p:txBody>
      </p:sp>
      <p:sp>
        <p:nvSpPr>
          <p:cNvPr id="3" name="Content Placeholder 2">
            <a:extLst>
              <a:ext uri="{FF2B5EF4-FFF2-40B4-BE49-F238E27FC236}">
                <a16:creationId xmlns:a16="http://schemas.microsoft.com/office/drawing/2014/main" id="{C41F913D-0C2B-ED4A-8F8A-FC9BAB6C2887}"/>
              </a:ext>
            </a:extLst>
          </p:cNvPr>
          <p:cNvSpPr>
            <a:spLocks noGrp="1"/>
          </p:cNvSpPr>
          <p:nvPr>
            <p:ph idx="1"/>
          </p:nvPr>
        </p:nvSpPr>
        <p:spPr/>
        <p:txBody>
          <a:bodyPr/>
          <a:lstStyle/>
          <a:p>
            <a:r>
              <a:rPr lang="en-US" dirty="0"/>
              <a:t>I’m sure everyone has seen a google sign in button somewhere. That is google authentication. When that button is clicked your google account is connected to the game and the game will request for some of your information.</a:t>
            </a:r>
          </a:p>
          <a:p>
            <a:r>
              <a:rPr lang="en-US" dirty="0"/>
              <a:t>This is where the team decided to take no information besides email and not store anything.</a:t>
            </a:r>
          </a:p>
        </p:txBody>
      </p:sp>
    </p:spTree>
    <p:extLst>
      <p:ext uri="{BB962C8B-B14F-4D97-AF65-F5344CB8AC3E}">
        <p14:creationId xmlns:p14="http://schemas.microsoft.com/office/powerpoint/2010/main" val="33406429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6B3E6C3-BFD8-EE4F-AAFB-83E6FFAECF5D}"/>
              </a:ext>
            </a:extLst>
          </p:cNvPr>
          <p:cNvSpPr>
            <a:spLocks noGrp="1"/>
          </p:cNvSpPr>
          <p:nvPr>
            <p:ph idx="1"/>
          </p:nvPr>
        </p:nvSpPr>
        <p:spPr>
          <a:xfrm>
            <a:off x="1141413" y="725215"/>
            <a:ext cx="9905998" cy="5065986"/>
          </a:xfrm>
        </p:spPr>
        <p:txBody>
          <a:bodyPr/>
          <a:lstStyle/>
          <a:p>
            <a:r>
              <a:rPr lang="en-US" dirty="0"/>
              <a:t>The team was worried when we first started that the email and password sign in could potentially be a security risk to our users. Switching to google sign in allowed us to release our responsibility of holding the users information.</a:t>
            </a:r>
          </a:p>
          <a:p>
            <a:r>
              <a:rPr lang="en-US" dirty="0"/>
              <a:t>However, we did need that account to connect to firebase, so we do use a the email.</a:t>
            </a:r>
          </a:p>
          <a:p>
            <a:r>
              <a:rPr lang="en-US" dirty="0"/>
              <a:t>This email allows the user access to the game and read information from the database and join a game via google play games services.</a:t>
            </a:r>
          </a:p>
        </p:txBody>
      </p:sp>
    </p:spTree>
    <p:extLst>
      <p:ext uri="{BB962C8B-B14F-4D97-AF65-F5344CB8AC3E}">
        <p14:creationId xmlns:p14="http://schemas.microsoft.com/office/powerpoint/2010/main" val="154094868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docProps/app.xml><?xml version="1.0" encoding="utf-8"?>
<Properties xmlns="http://schemas.openxmlformats.org/officeDocument/2006/extended-properties" xmlns:vt="http://schemas.openxmlformats.org/officeDocument/2006/docPropsVTypes">
  <Template>Mesh</Template>
  <TotalTime>57</TotalTime>
  <Words>775</Words>
  <Application>Microsoft Macintosh PowerPoint</Application>
  <PresentationFormat>Widescreen</PresentationFormat>
  <Paragraphs>37</Paragraphs>
  <Slides>12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Arial</vt:lpstr>
      <vt:lpstr>Century Gothic</vt:lpstr>
      <vt:lpstr>Mesh</vt:lpstr>
      <vt:lpstr>Lord of the sticks</vt:lpstr>
      <vt:lpstr>What is l.o.t.s.?</vt:lpstr>
      <vt:lpstr>What is a “battle royale game” and why does it need an engine?</vt:lpstr>
      <vt:lpstr>libGDX, the game engine</vt:lpstr>
      <vt:lpstr>PowerPoint Presentation</vt:lpstr>
      <vt:lpstr>Firebase - the cloud database</vt:lpstr>
      <vt:lpstr>PowerPoint Presentation</vt:lpstr>
      <vt:lpstr>Google/ firebase authentication</vt:lpstr>
      <vt:lpstr>PowerPoint Presentation</vt:lpstr>
      <vt:lpstr>Google play game services</vt:lpstr>
      <vt:lpstr>PowerPoint Presentation</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Lord of the sticks</dc:title>
  <dc:creator>PAGE, TERRELL</dc:creator>
  <cp:lastModifiedBy>PAGE, TERRELL</cp:lastModifiedBy>
  <cp:revision>6</cp:revision>
  <dcterms:created xsi:type="dcterms:W3CDTF">2019-08-02T19:14:51Z</dcterms:created>
  <dcterms:modified xsi:type="dcterms:W3CDTF">2019-08-02T20:12:06Z</dcterms:modified>
</cp:coreProperties>
</file>