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88338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88338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883385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883385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883385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883385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883385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883385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Cookbook Concept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Read, Update, Delete recipes from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favorite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by Name and Favorite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TTS to read off recipes and voice commands to shift the step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This Even For?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Chefs / Cooks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Hobbyists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with tons of deteriorating recipe flash cards and need another way of storing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purpose?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access when cooking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storage of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update your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to the point. No need for accounts.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Similar to This Concept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based.cooking - an open source cookbook where you don’t need an account to add recipes but to add recipes you need to go through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CookBook (IOS app) - No need for accounts, even allows favorites to be filtered, but it has tiny text on a phone screen so when you’re across the kitchen it’s kind of hard to read.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