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88338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88338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883385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883385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883385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883385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883385a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883385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12f4b0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12f4b0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Cookbook Concept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Create, Read, Update, Delete recipes from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favorite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by Name and Favorite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TTS to read off recipes and voice commands to shift the step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This Even For?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Chefs / Cooks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Hobbyists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with tons of deteriorating recipe flash cards and need another way of storing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purpose?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access when cooking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storage of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update your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to the point. No need for accounts.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Similar to This Concept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based.cooking - an open source cookbook where you don’t need an account to add recipes but to add recipes you need to go through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CookBook (IOS app) - No need for accounts, even allows favorites to be filtered, but it has tiny text on a phone screen so when you’re across the kitchen it’s kind of hard to read.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Trainer Cooking (DS) - This app on the Nintendo DS has a speech recognition feature that allows the user to say Next, Back, and Repeat for the traversal of the recipes steps. But again with the IOS app the recipe on a tiny DS screen isn’t very recommended and you couldn’t </a:t>
            </a:r>
            <a:r>
              <a:rPr lang="en"/>
              <a:t>upload</a:t>
            </a:r>
            <a:r>
              <a:rPr lang="en"/>
              <a:t> your own. Most recipes were just comfort foods from around the globe.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5425" y="1017725"/>
            <a:ext cx="4252700" cy="34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225" y="1017725"/>
            <a:ext cx="2560626" cy="13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225" y="2391775"/>
            <a:ext cx="2560626" cy="139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3800" y="2391774"/>
            <a:ext cx="2430200" cy="1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3800" y="1017725"/>
            <a:ext cx="2430156" cy="13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