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7" r:id="rId5"/>
    <p:sldId id="263" r:id="rId6"/>
    <p:sldId id="260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42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9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BD62-F07F-4762-A1A7-B6C10BDB7EC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B41D4-7C23-4BA2-9A50-CC7D16398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7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google.com/url?sa=i&amp;rct=j&amp;q=&amp;esrc=s&amp;source=images&amp;cd=&amp;cad=rja&amp;uact=8&amp;ved=2ahUKEwjh_t_l3t3aAhVJ6IMKHegzBBcQjRx6BAgBEAU&amp;url=https://seeklogo.com/vector-logo/252637/swift&amp;psig=AOvVaw1CNTiEpAKOEvMf4FrIt6Xt&amp;ust=152503139214534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jz_Ky5iOHaAhWV8oMKHdNlCHIQjRx6BAgBEAU&amp;url=https://www.youtube.com/taylorswift&amp;psig=AOvVaw0zXBjd6vbNkeV6aQNMvCNH&amp;ust=152514564046616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url?sa=i&amp;rct=j&amp;q=&amp;esrc=s&amp;source=images&amp;cd=&amp;ved=2ahUKEwjS5tjZzuLaAhVK2IMKHTssA7QQjRx6BAgBEAU&amp;url=https://www.slideshare.net/JasonKYau/lessons-learned-from-nodejs-callbacks-promises&amp;psig=AOvVaw3uEYcMGtfy81yEvbU_akyQ&amp;ust=152519885787817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ir-6frOLaAhUh0oMKHfYSA7EQjRx6BAgBEAU&amp;url=https://www.slideshare.net/wevtimoteo/swift-language-a-fast-overview&amp;psig=AOvVaw2SdogJKVTaQ7xW8eDX-aqI&amp;ust=15251894914591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www.google.com/url?sa=i&amp;rct=j&amp;q=&amp;esrc=s&amp;source=images&amp;cd=&amp;ved=2ahUKEwivp7rwtuzaAhWC64MKHRhSCfUQjRx6BAgBEAU&amp;url=http://www.drdobbs.com/mobile/swift-introduction-to-apples-new-program/240169130&amp;psig=AOvVaw3_5eQavXjDZ7JOWXq-bR7J&amp;ust=152553607183947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.org/" TargetMode="External"/><Relationship Id="rId7" Type="http://schemas.openxmlformats.org/officeDocument/2006/relationships/hyperlink" Target="https://www.altexsoft.com/blog/engineering/the-good-and-the-bad-of-swift-programming-language/" TargetMode="External"/><Relationship Id="rId2" Type="http://schemas.openxmlformats.org/officeDocument/2006/relationships/hyperlink" Target="https://developer.apple.com/swi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wevtimoteo/swift-language-a-fast-overview" TargetMode="External"/><Relationship Id="rId5" Type="http://schemas.openxmlformats.org/officeDocument/2006/relationships/hyperlink" Target="https://www.cultofmac.com/309156/apples-new-swift-language-experiences-meteoric-growth/" TargetMode="External"/><Relationship Id="rId4" Type="http://schemas.openxmlformats.org/officeDocument/2006/relationships/hyperlink" Target="https://blog.novatec-gmbh.de/swift-2-introduction-comparis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30BBBA-6F9F-4D27-AD61-45935240C8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ED5ABE-AA8E-4BAE-B923-EB99ABDE02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811D79-2C71-4B37-82AD-761836DCBD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9B6C0D-2AB5-4965-B573-1D00F1D0B7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Image result for swift logo">
            <a:hlinkClick r:id="rId4" invalidUrl="https://www.google.com/url?sa=i&amp;rct=j&amp;q=&amp;esrc=s&amp;source=images&amp;cd=&amp;cad=rja&amp;uact=8&amp;ved=2ahUKEwjh_t_l3t3aAhVJ6IMKHegzBBcQjRx6BAgBEAU&amp;url=https%3A%2F%2Fseeklogo.com%2Fvector-logo%2F252637%2Fswift&amp;psig=AOvVaw1CNTiEpAKOEvMf4FrIt6Xt&amp;ust=1525031392145345"/>
            <a:extLst>
              <a:ext uri="{FF2B5EF4-FFF2-40B4-BE49-F238E27FC236}">
                <a16:creationId xmlns:a16="http://schemas.microsoft.com/office/drawing/2014/main" id="{497B14A4-A0D6-4980-91DD-419639F3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79" y="1024255"/>
            <a:ext cx="4809490" cy="480949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92168-6408-498B-ACA9-8306FD99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 anchor="ctr">
            <a:normAutofit/>
          </a:bodyPr>
          <a:lstStyle/>
          <a:p>
            <a:r>
              <a:rPr lang="en-US" sz="9600" dirty="0"/>
              <a:t>Swift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CDCE2-A585-4CF4-B38F-6D66569E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 sz="4000" dirty="0"/>
              <a:t>Trey Rhodes</a:t>
            </a:r>
          </a:p>
        </p:txBody>
      </p:sp>
    </p:spTree>
    <p:extLst>
      <p:ext uri="{BB962C8B-B14F-4D97-AF65-F5344CB8AC3E}">
        <p14:creationId xmlns:p14="http://schemas.microsoft.com/office/powerpoint/2010/main" val="19407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15CD-15BB-4CA1-B5B2-91940E80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41EBB-BD9F-48DD-8368-2A89D9FF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8379" y="0"/>
            <a:ext cx="16769917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722E-8D4D-4BF5-A8F9-568D722E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539798"/>
            <a:ext cx="5629268" cy="37716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DBDFA-46BE-4D48-8A22-C78012DA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3B5C-05BF-4C00-9671-BCE64F2E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Designed to work with C languages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Apple based on </a:t>
            </a:r>
            <a:r>
              <a:rPr lang="en-US" sz="2000" dirty="0" err="1">
                <a:solidFill>
                  <a:srgbClr val="FFFFFF"/>
                </a:solidFill>
              </a:rPr>
              <a:t>Obj</a:t>
            </a:r>
            <a:r>
              <a:rPr lang="en-US" sz="2000" dirty="0">
                <a:solidFill>
                  <a:srgbClr val="FFFFFF"/>
                </a:solidFill>
              </a:rPr>
              <a:t>-C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Made to be similar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“Safer” (easier to catch bugs)</a:t>
            </a:r>
          </a:p>
        </p:txBody>
      </p:sp>
    </p:spTree>
    <p:extLst>
      <p:ext uri="{BB962C8B-B14F-4D97-AF65-F5344CB8AC3E}">
        <p14:creationId xmlns:p14="http://schemas.microsoft.com/office/powerpoint/2010/main" val="3482778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B988D63-FA8B-436C-902E-E5005BC0492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2" name="Picture 4" descr="Image result for taylor swift">
            <a:hlinkClick r:id="rId3" invalidUrl="https://www.google.com/url?sa=i&amp;rct=j&amp;q=&amp;esrc=s&amp;source=images&amp;cd=&amp;ved=2ahUKEwjz_Ky5iOHaAhWV8oMKHdNlCHIQjRx6BAgBEAU&amp;url=https%3A%2F%2Fwww.youtube.com%2Ftaylorswift&amp;psig=AOvVaw0zXBjd6vbNkeV6aQNMvCNH&amp;ust=1525145640466167"/>
            <a:extLst>
              <a:ext uri="{FF2B5EF4-FFF2-40B4-BE49-F238E27FC236}">
                <a16:creationId xmlns:a16="http://schemas.microsoft.com/office/drawing/2014/main" id="{1CF9F628-1B12-4372-9EC1-3A0EBBAD2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5" r="10406" b="1"/>
          <a:stretch/>
        </p:blipFill>
        <p:spPr bwMode="auto">
          <a:xfrm>
            <a:off x="12192000" y="-1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493E730-2044-49B5-A022-B8D6F35934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8976801-4346-4636-BA62-265C81DFE7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BCB57-E9E6-4579-832D-C6178468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What is Swift?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CA87-93F0-4454-8F52-09C97D8A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Swift is a programming language used to code for iOS, </a:t>
            </a:r>
            <a:r>
              <a:rPr lang="en-US" sz="2000" dirty="0" err="1"/>
              <a:t>watchOS</a:t>
            </a:r>
            <a:r>
              <a:rPr lang="en-US" sz="2000" dirty="0"/>
              <a:t>, </a:t>
            </a:r>
            <a:r>
              <a:rPr lang="en-US" sz="2000" dirty="0" err="1"/>
              <a:t>tvOS</a:t>
            </a:r>
            <a:r>
              <a:rPr lang="en-US" sz="2000" dirty="0"/>
              <a:t>, and macOS.</a:t>
            </a:r>
          </a:p>
          <a:p>
            <a:r>
              <a:rPr lang="en-US" sz="2000" dirty="0"/>
              <a:t>It’s designed to replace C languages (C++, </a:t>
            </a:r>
            <a:r>
              <a:rPr lang="en-US" sz="2000" dirty="0" err="1"/>
              <a:t>Obj</a:t>
            </a:r>
            <a:r>
              <a:rPr lang="en-US" sz="2000" dirty="0"/>
              <a:t>-C)</a:t>
            </a:r>
          </a:p>
          <a:p>
            <a:r>
              <a:rPr lang="en-US" sz="2000" dirty="0"/>
              <a:t>Syntactic Sugar - “sweet”</a:t>
            </a:r>
          </a:p>
          <a:p>
            <a:r>
              <a:rPr lang="en-US" sz="2000" dirty="0"/>
              <a:t>Pyramid of doom</a:t>
            </a:r>
          </a:p>
        </p:txBody>
      </p:sp>
    </p:spTree>
    <p:extLst>
      <p:ext uri="{BB962C8B-B14F-4D97-AF65-F5344CB8AC3E}">
        <p14:creationId xmlns:p14="http://schemas.microsoft.com/office/powerpoint/2010/main" val="2297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0.38099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F13A-4C24-4D32-B9C7-222043E4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Syntactic Sugar &amp; Pyramid of Doom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F301E9-EB96-4155-881E-A4614473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803554" cy="3599316"/>
          </a:xfrm>
        </p:spPr>
        <p:txBody>
          <a:bodyPr>
            <a:normAutofit/>
          </a:bodyPr>
          <a:lstStyle/>
          <a:p>
            <a:r>
              <a:rPr lang="en-US" dirty="0" err="1"/>
              <a:t>NSString</a:t>
            </a:r>
            <a:r>
              <a:rPr lang="en-US" dirty="0"/>
              <a:t> *</a:t>
            </a:r>
            <a:r>
              <a:rPr lang="en-US" dirty="0" err="1"/>
              <a:t>str</a:t>
            </a:r>
            <a:r>
              <a:rPr lang="en-US" dirty="0"/>
              <a:t> = @"hello,"; 		         </a:t>
            </a:r>
            <a:r>
              <a:rPr lang="en-US" dirty="0" err="1"/>
              <a:t>str</a:t>
            </a:r>
            <a:r>
              <a:rPr lang="en-US" dirty="0"/>
              <a:t> = [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stringByAppendingString</a:t>
            </a:r>
            <a:r>
              <a:rPr lang="en-US" dirty="0"/>
              <a:t>:@" world"];</a:t>
            </a:r>
          </a:p>
          <a:p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"hello," 				         </a:t>
            </a:r>
            <a:r>
              <a:rPr lang="en-US" dirty="0" err="1"/>
              <a:t>str</a:t>
            </a:r>
            <a:r>
              <a:rPr lang="en-US" dirty="0"/>
              <a:t> += " world"</a:t>
            </a:r>
            <a:endParaRPr lang="en-US" sz="2000" dirty="0"/>
          </a:p>
        </p:txBody>
      </p:sp>
      <p:pic>
        <p:nvPicPr>
          <p:cNvPr id="11" name="Picture 2" descr="Image result for pyramid of doom code">
            <a:hlinkClick r:id="rId2"/>
            <a:extLst>
              <a:ext uri="{FF2B5EF4-FFF2-40B4-BE49-F238E27FC236}">
                <a16:creationId xmlns:a16="http://schemas.microsoft.com/office/drawing/2014/main" id="{319637F3-A738-417F-9588-ACA18E271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5593" r="13489" b="3541"/>
          <a:stretch/>
        </p:blipFill>
        <p:spPr bwMode="auto">
          <a:xfrm>
            <a:off x="7625918" y="2245587"/>
            <a:ext cx="4447713" cy="37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7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ckoverflowStatistics">
            <a:extLst>
              <a:ext uri="{FF2B5EF4-FFF2-40B4-BE49-F238E27FC236}">
                <a16:creationId xmlns:a16="http://schemas.microsoft.com/office/drawing/2014/main" id="{C8F0A654-9DB5-4C9E-8E83-50722729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5" y="2479515"/>
            <a:ext cx="5639886" cy="331343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5AE94-B64F-45F4-966C-E0A5CAFB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Why Swift?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BE31-E757-4B83-98AA-A2018FA1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Based on C</a:t>
            </a:r>
          </a:p>
          <a:p>
            <a:r>
              <a:rPr lang="en-US" sz="1800" dirty="0"/>
              <a:t>Language consistently updated for what works best</a:t>
            </a:r>
          </a:p>
          <a:p>
            <a:r>
              <a:rPr lang="en-US" sz="1800" dirty="0"/>
              <a:t>Strictly defined to avoid mistakes</a:t>
            </a:r>
          </a:p>
          <a:p>
            <a:r>
              <a:rPr lang="en-US" sz="1800" dirty="0"/>
              <a:t>Preferred by developers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69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5A9BAA-B344-45D2-838C-73856C4B15D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Image result for hello world swift">
            <a:hlinkClick r:id="rId3" invalidUrl="https://www.google.com/url?sa=i&amp;rct=j&amp;q=&amp;esrc=s&amp;source=images&amp;cd=&amp;ved=2ahUKEwiir-6frOLaAhUh0oMKHfYSA7EQjRx6BAgBEAU&amp;url=https%3A%2F%2Fwww.slideshare.net%2Fwevtimoteo%2Fswift-language-a-fast-overview&amp;psig=AOvVaw2SdogJKVTaQ7xW8eDX-aqI&amp;ust=1525189491459130"/>
            <a:extLst>
              <a:ext uri="{FF2B5EF4-FFF2-40B4-BE49-F238E27FC236}">
                <a16:creationId xmlns:a16="http://schemas.microsoft.com/office/drawing/2014/main" id="{15175F8E-BB66-4D64-9C3C-50F31A800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r="8614" b="-2"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A4CDE5-C7BC-41E1-8A4A-79E024CC09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25C7952-5703-489E-8DBD-F2EFAC8EEB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33E98-2483-4E76-BF44-1834859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Benefits of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7856-EC30-42E9-A051-D997F7A1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Faster than C languages</a:t>
            </a:r>
          </a:p>
          <a:p>
            <a:r>
              <a:rPr lang="en-US" sz="1600" dirty="0"/>
              <a:t>Easier to use syntax</a:t>
            </a:r>
          </a:p>
          <a:p>
            <a:r>
              <a:rPr lang="en-US" sz="1600" dirty="0"/>
              <a:t>Memory auto-managed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066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wift language">
            <a:hlinkClick r:id="rId2" invalidUrl="https://www.google.com/url?sa=i&amp;rct=j&amp;q=&amp;esrc=s&amp;source=images&amp;cd=&amp;ved=2ahUKEwivp7rwtuzaAhWC64MKHRhSCfUQjRx6BAgBEAU&amp;url=http%3A%2F%2Fwww.drdobbs.com%2Fmobile%2Fswift-introduction-to-apples-new-program%2F240169130&amp;psig=AOvVaw3_5eQavXjDZ7JOWXq-bR7J&amp;ust=1525536071839473"/>
            <a:extLst>
              <a:ext uri="{FF2B5EF4-FFF2-40B4-BE49-F238E27FC236}">
                <a16:creationId xmlns:a16="http://schemas.microsoft.com/office/drawing/2014/main" id="{7D9AC6DA-9018-4258-8910-2048A82B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88" y="2625217"/>
            <a:ext cx="7766445" cy="346767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049C3-3687-430A-AD6D-7DB7B13B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Disadvantages of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8944-ABF8-4E8B-A266-9565C9B2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Fairly new (2014)</a:t>
            </a:r>
          </a:p>
          <a:p>
            <a:r>
              <a:rPr lang="en-US" sz="1800"/>
              <a:t>“Moving target”</a:t>
            </a:r>
          </a:p>
          <a:p>
            <a:r>
              <a:rPr lang="en-US" sz="1800"/>
              <a:t>Major changes</a:t>
            </a:r>
          </a:p>
          <a:p>
            <a:r>
              <a:rPr lang="en-US" sz="1800"/>
              <a:t>Not backwards compatible</a:t>
            </a:r>
          </a:p>
        </p:txBody>
      </p:sp>
    </p:spTree>
    <p:extLst>
      <p:ext uri="{BB962C8B-B14F-4D97-AF65-F5344CB8AC3E}">
        <p14:creationId xmlns:p14="http://schemas.microsoft.com/office/powerpoint/2010/main" val="39442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C47C-974D-40E6-BAAA-E8EB136E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06C-25A0-4859-BBF8-50CF2E8B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https://developer.apple.com/swift/</a:t>
            </a:r>
            <a:endParaRPr lang="en-US" dirty="0"/>
          </a:p>
          <a:p>
            <a:r>
              <a:rPr lang="en-US" dirty="0">
                <a:hlinkClick r:id="rId3"/>
              </a:rPr>
              <a:t>https://swift.org/</a:t>
            </a:r>
            <a:endParaRPr lang="en-US" dirty="0"/>
          </a:p>
          <a:p>
            <a:r>
              <a:rPr lang="en-US" dirty="0">
                <a:hlinkClick r:id="rId4"/>
              </a:rPr>
              <a:t>https://blog.novatec-gmbh.de/swift-2-introduction-comparison/</a:t>
            </a:r>
            <a:endParaRPr lang="en-US" dirty="0"/>
          </a:p>
          <a:p>
            <a:r>
              <a:rPr lang="en-US" dirty="0">
                <a:hlinkClick r:id="rId5"/>
              </a:rPr>
              <a:t>https://www.cultofmac.com/309156/apples-new-swift-language-experiences-meteoric-growth/</a:t>
            </a:r>
            <a:endParaRPr lang="en-US" dirty="0"/>
          </a:p>
          <a:p>
            <a:r>
              <a:rPr lang="en-US" dirty="0">
                <a:hlinkClick r:id="rId6"/>
              </a:rPr>
              <a:t>https://www.slideshare.net/wevtimoteo/swift-language-a-fast-overview</a:t>
            </a:r>
            <a:endParaRPr lang="en-US" dirty="0"/>
          </a:p>
          <a:p>
            <a:r>
              <a:rPr lang="en-US" dirty="0">
                <a:hlinkClick r:id="rId7"/>
              </a:rPr>
              <a:t>https://www.altexsoft.com/blog/engineering/the-good-and-the-bad-of-swift-programming-language/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85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5393</TotalTime>
  <Words>198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Swift</vt:lpstr>
      <vt:lpstr>PowerPoint Presentation</vt:lpstr>
      <vt:lpstr>Swift</vt:lpstr>
      <vt:lpstr>What is Swift?</vt:lpstr>
      <vt:lpstr>Syntactic Sugar &amp; Pyramid of Doom</vt:lpstr>
      <vt:lpstr>Why Swift?</vt:lpstr>
      <vt:lpstr>Benefits of Swift</vt:lpstr>
      <vt:lpstr>Disadvantages of Swift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Trey Rhodes</dc:creator>
  <cp:lastModifiedBy>Trey Rhodes</cp:lastModifiedBy>
  <cp:revision>23</cp:revision>
  <dcterms:created xsi:type="dcterms:W3CDTF">2018-04-28T19:47:37Z</dcterms:created>
  <dcterms:modified xsi:type="dcterms:W3CDTF">2018-05-07T18:07:09Z</dcterms:modified>
</cp:coreProperties>
</file>