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Gallifreyan Writer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Trey Smith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7D3-E865-F10A-46AB-2F071515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35C-4CD1-6973-9B05-4FBD887B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REFACTORING!!!</a:t>
            </a:r>
          </a:p>
          <a:p>
            <a:r>
              <a:rPr lang="en-US" dirty="0"/>
              <a:t>Fine-Tune vowel positions</a:t>
            </a:r>
          </a:p>
          <a:p>
            <a:endParaRPr lang="en-US" dirty="0"/>
          </a:p>
          <a:p>
            <a:r>
              <a:rPr lang="en-US" dirty="0"/>
              <a:t>Redo entire thing with different library (not turtle)</a:t>
            </a:r>
          </a:p>
        </p:txBody>
      </p:sp>
    </p:spTree>
    <p:extLst>
      <p:ext uri="{BB962C8B-B14F-4D97-AF65-F5344CB8AC3E}">
        <p14:creationId xmlns:p14="http://schemas.microsoft.com/office/powerpoint/2010/main" val="42621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Sci-Fi Alphabet</a:t>
            </a:r>
          </a:p>
          <a:p>
            <a:r>
              <a:rPr lang="en-US" dirty="0"/>
              <a:t>Nested Circles </a:t>
            </a:r>
          </a:p>
          <a:p>
            <a:r>
              <a:rPr lang="en-US" dirty="0"/>
              <a:t>Sentence – Word – Consonant – Vowel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EC013-3A3B-C5B5-FCF7-049A26BDF576}"/>
              </a:ext>
            </a:extLst>
          </p:cNvPr>
          <p:cNvSpPr/>
          <p:nvPr/>
        </p:nvSpPr>
        <p:spPr>
          <a:xfrm>
            <a:off x="1370012" y="609600"/>
            <a:ext cx="99060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3912D07-6C44-FA0A-60B1-E6339A771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905000"/>
            <a:ext cx="2438400" cy="24384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20AEBBED-37BE-6A63-DC34-F6F85BD0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719027"/>
            <a:ext cx="2438400" cy="2438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A9725D6-11CA-584E-ECEC-6016EA42C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12" y="2027853"/>
            <a:ext cx="2438400" cy="2438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9450CE6-947F-436A-A4DD-528D4162B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3" y="2057400"/>
            <a:ext cx="2438400" cy="2438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7EF9C65-19DD-9BE2-95CA-FE61BDC84E65}"/>
              </a:ext>
            </a:extLst>
          </p:cNvPr>
          <p:cNvSpPr/>
          <p:nvPr/>
        </p:nvSpPr>
        <p:spPr>
          <a:xfrm>
            <a:off x="5465762" y="1456354"/>
            <a:ext cx="4762500" cy="449580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834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2BD00-6D70-C388-3C76-8B615BDE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0"/>
            <a:ext cx="60428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65582-0E75-8B13-FFEC-96122AA668F5}"/>
              </a:ext>
            </a:extLst>
          </p:cNvPr>
          <p:cNvSpPr txBox="1"/>
          <p:nvPr/>
        </p:nvSpPr>
        <p:spPr>
          <a:xfrm>
            <a:off x="7923212" y="5473005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with:  https://adrian17.github.io/Gallifreyan/</a:t>
            </a:r>
          </a:p>
        </p:txBody>
      </p:sp>
    </p:spTree>
    <p:extLst>
      <p:ext uri="{BB962C8B-B14F-4D97-AF65-F5344CB8AC3E}">
        <p14:creationId xmlns:p14="http://schemas.microsoft.com/office/powerpoint/2010/main" val="15572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32D03-91CA-5EC9-FE1C-34448DB2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9" y="758090"/>
            <a:ext cx="7338345" cy="534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33D64-9E59-FF23-FB1E-A2058DFA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609600"/>
            <a:ext cx="850458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8AF11B-179C-3098-2A96-6067E59B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4112" y="860425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DA1FF-6306-DD59-F3D8-9E8DB1C9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07" y="773200"/>
            <a:ext cx="8192210" cy="53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01B59-AC83-0828-AE49-6AEA5A38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49" y="1135181"/>
            <a:ext cx="675952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DDE7-4C2F-0850-15E8-4FD739F3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11074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BEB418-8D50-2717-6718-A3EE1E6DF285}"/>
              </a:ext>
            </a:extLst>
          </p:cNvPr>
          <p:cNvSpPr/>
          <p:nvPr/>
        </p:nvSpPr>
        <p:spPr>
          <a:xfrm>
            <a:off x="1217612" y="381000"/>
            <a:ext cx="99060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1161D0B-5AB6-B103-5C20-9D0B5874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057400"/>
            <a:ext cx="32004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204-F07C-14A2-FFE5-5669643B8053}"/>
              </a:ext>
            </a:extLst>
          </p:cNvPr>
          <p:cNvSpPr txBox="1"/>
          <p:nvPr/>
        </p:nvSpPr>
        <p:spPr>
          <a:xfrm>
            <a:off x="1903412" y="13817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With Tool:  ~3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DAD99-D85B-8A17-5A4D-91FC694D628B}"/>
              </a:ext>
            </a:extLst>
          </p:cNvPr>
          <p:cNvSpPr txBox="1"/>
          <p:nvPr/>
        </p:nvSpPr>
        <p:spPr>
          <a:xfrm>
            <a:off x="6475413" y="13817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Manually:  ~17 minutes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47A0C4B-7A9F-906B-F056-5D9940BD7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362200"/>
            <a:ext cx="2895600" cy="2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1554</TotalTime>
  <Words>60</Words>
  <Application>Microsoft Office PowerPoint</Application>
  <PresentationFormat>Custom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Circular Gallifreyan Writer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DEMO!!</vt:lpstr>
      <vt:lpstr>PowerPoint Presentation</vt:lpstr>
      <vt:lpstr>Future?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Gallifreyan Writer</dc:title>
  <dc:creator>Trey Smith</dc:creator>
  <cp:lastModifiedBy>Trey Smith</cp:lastModifiedBy>
  <cp:revision>3</cp:revision>
  <dcterms:created xsi:type="dcterms:W3CDTF">2023-04-19T20:28:15Z</dcterms:created>
  <dcterms:modified xsi:type="dcterms:W3CDTF">2023-04-20T22:23:10Z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