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560e8b0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560e8b0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560e8b0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560e8b0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560e8b0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4560e8b0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560e8b0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4560e8b0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4560e8b0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4560e8b0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4560e8b0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4560e8b0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4560e8b0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4560e8b0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Price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Trey Hannam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aim of this project was to build a model to classify how expensive a bottle of wine 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classifications are:</a:t>
            </a:r>
            <a:br>
              <a:rPr lang="en"/>
            </a:br>
            <a:r>
              <a:rPr lang="en"/>
              <a:t>- cheap</a:t>
            </a:r>
            <a:br>
              <a:rPr lang="en"/>
            </a:br>
            <a:r>
              <a:rPr lang="en"/>
              <a:t>- below average</a:t>
            </a:r>
            <a:br>
              <a:rPr lang="en"/>
            </a:br>
            <a:r>
              <a:rPr lang="en"/>
              <a:t>- average</a:t>
            </a:r>
            <a:br>
              <a:rPr lang="en"/>
            </a:br>
            <a:r>
              <a:rPr lang="en"/>
              <a:t>- above average</a:t>
            </a:r>
            <a:br>
              <a:rPr lang="en"/>
            </a:br>
            <a:r>
              <a:rPr lang="en"/>
              <a:t>- expensive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used for this project is located on kaggle. The data is from the website Wine Enthusiast and was </a:t>
            </a:r>
            <a:r>
              <a:rPr lang="en"/>
              <a:t>scrapped</a:t>
            </a:r>
            <a:r>
              <a:rPr lang="en"/>
              <a:t> in November, 2017.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Price</a:t>
            </a:r>
            <a:br>
              <a:rPr lang="en"/>
            </a:br>
            <a:r>
              <a:rPr lang="en"/>
              <a:t>- removed null values ~ 8k out of 130K</a:t>
            </a:r>
            <a:br>
              <a:rPr lang="en"/>
            </a:br>
            <a:r>
              <a:rPr lang="en"/>
              <a:t>- </a:t>
            </a:r>
            <a:r>
              <a:rPr lang="en"/>
              <a:t>distribution</a:t>
            </a:r>
            <a:r>
              <a:rPr lang="en"/>
              <a:t> of encoded price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13" y="3191388"/>
            <a:ext cx="27527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Continued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Values:</a:t>
            </a:r>
            <a:br>
              <a:rPr lang="en"/>
            </a:br>
            <a:r>
              <a:rPr lang="en"/>
              <a:t>- There were some categorical variables that had null values. </a:t>
            </a:r>
            <a:br>
              <a:rPr lang="en"/>
            </a:br>
            <a:r>
              <a:rPr lang="en"/>
              <a:t>- filled in with </a:t>
            </a:r>
            <a:r>
              <a:rPr lang="en"/>
              <a:t>unknown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Prep:</a:t>
            </a:r>
            <a:br>
              <a:rPr lang="en"/>
            </a:br>
            <a:r>
              <a:rPr lang="en"/>
              <a:t>- before modeling, all the categorical variables were encoded numerically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and Performance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57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selecting a model I decided to go off the F1 score, </a:t>
            </a:r>
            <a:r>
              <a:rPr lang="en"/>
              <a:t>ultimately</a:t>
            </a:r>
            <a:r>
              <a:rPr lang="en"/>
              <a:t> xgboost was selected. With hypertuning I was able to improve the F1 score of the model by ~ 10%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588" y="1017713"/>
            <a:ext cx="284797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50" y="2657175"/>
            <a:ext cx="5641324" cy="23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5886375" y="4488625"/>
            <a:ext cx="163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*confusion matrix for tuned model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Considerations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was focused on learning outcomes rather than practicing for real world applications.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make this project a real world application I would suggest a </a:t>
            </a:r>
            <a:r>
              <a:rPr lang="en"/>
              <a:t>recommendation</a:t>
            </a:r>
            <a:r>
              <a:rPr lang="en"/>
              <a:t> system for </a:t>
            </a:r>
            <a:r>
              <a:rPr lang="en"/>
              <a:t>Wine Enthusiast</a:t>
            </a:r>
            <a:r>
              <a:rPr lang="en"/>
              <a:t> website users.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goal was to be able to categorize the price of wine given related information about the wine. The intention was to build a model that would classify wine prices in a mannar where consumers can determine the relative pricing (expensive vs average) given the information they know about the wine.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