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b4d8969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b4d8969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b4d89699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b4d89699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b4d89699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b4d89699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b4d89699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b4d89699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b4d89699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b4d89699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b4d89699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b4d89699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b4d89699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b4d89699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Right Price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Resort has a new chair lift that increases the cost of operation.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Increasing the ticket price is a possible solution to paying for increase costs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pricing methods are not well researched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current pricing method:</a:t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Not researched in depth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Unable to determine if tickets are over or under priced.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Does not consider many factors that may comprise ticket price.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and Key Findings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the price of tickets by ~ $10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Mountain Resort is a higher ranking resort for many valued facilities.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other ways to increase the premium or lower operation costs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was based off all resorts excluding Big Mountain Resorts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model suggests the ticket price of $81.00 should be $95.87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model assumes that all other resorts are pricing their tickets correctly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 ranks relatively high for a number of </a:t>
            </a:r>
            <a:r>
              <a:rPr lang="en"/>
              <a:t>facilities</a:t>
            </a:r>
            <a:r>
              <a:rPr lang="en"/>
              <a:t> and physical characteristics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facilities Big Mountain Resorts is lacking is the same situation for majority of resorts.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found that there is potential to close a number of runs without losing money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Modeling found increasing a runs distance can be justified through increase ticket prices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Modeling found adding snowmaking would not be worth its cost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resorts should raise ticket prices and close a run for the upcoming season.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obtain further price increases Big Mountain Resort should increase the length of a ski run.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