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=rand()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fr-FR" dirty="0" smtClean="0"/>
              <a:t>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</a:t>
            </a:r>
            <a:br>
              <a:rPr lang="fr-FR" dirty="0" smtClean="0"/>
            </a:b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28600"/>
            <a:ext cx="48006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53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=rand()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=rand()</dc:title>
  <dc:creator/>
  <cp:lastModifiedBy>Julien Chable</cp:lastModifiedBy>
  <cp:revision>2</cp:revision>
  <dcterms:created xsi:type="dcterms:W3CDTF">2006-08-16T00:00:00Z</dcterms:created>
  <dcterms:modified xsi:type="dcterms:W3CDTF">2008-05-07T09:07:39Z</dcterms:modified>
</cp:coreProperties>
</file>