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6" r:id="rId4"/>
    <p:sldId id="277" r:id="rId5"/>
    <p:sldId id="278" r:id="rId6"/>
    <p:sldId id="27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AC3A1-C926-4989-9995-F9302520F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37125C-A067-4429-B082-99499FDB6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1918F3-35BD-40FB-94E5-C4123EF5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F39B00-4AB8-45C6-A0C8-B418D642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FEFDC1-397D-4CA1-82CF-1CEFCAC8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99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F2F65-3F55-44AC-B241-75A17B55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87CE77-489A-4A69-8083-9CFA56FCB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F36504-637E-4334-8640-35919AC5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0C0814-FE6C-4E63-92DD-8235BAAF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7782F6-4A39-4EC0-88B2-A1B9E5CE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90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292851-1B9C-4459-BDB3-292E88F08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381C35-9B65-4AB5-BD43-DEB69C4B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1EF05F-1003-4D1C-946C-77C5D20A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5B6530-9B8A-40D7-B3E4-8F3F5FD1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0BDEFE-0107-46CE-9F66-6D64E759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92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1C74D-5EBF-452F-9398-C07C53B7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E37347-4958-40FA-BFA3-80837F99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22812D-DB55-4089-8BA3-030026E5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4BFEE1-FD24-45F2-ACCB-BA76E0BA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E831E-309A-4F31-8D52-21D8979D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24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149E8-1870-4FD5-8820-C2617AD9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C86274-6A0E-4468-8E17-B0534B4C9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E79CE-42F0-4879-B490-6E1064D9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54A5B9-1347-4DC4-869A-105B0D69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9E63F3-C11E-463F-A2EA-AA9D450D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14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DCD139-DEE2-431E-919F-88F0DA90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6F7B6-8B14-4D97-9A45-74C8B8BA9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44F089-1DCB-4DEC-9CE6-75CA54B17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292E5D-BCC9-4EA8-8D56-60071567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A63FF4-C13E-49CE-9D0B-34F94DBE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546719-A8B2-4F90-8D43-1F3402C3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17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BB25F-C723-4308-B9ED-B946FD23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0ACD3A-D076-44B6-8E68-E9FF8592A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387E11-A513-49D0-BDBC-8817FEEDF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0890FF-2F44-4BF4-ABFA-718F5B701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8888B1-7FE8-4C5C-91B6-3AF4B5059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55B28F-012A-4614-AFF6-DE013F74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D2934EC-7B8F-44F8-BCBC-F92ACD22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47F911-C2BF-4C6C-9641-F99F84E6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14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E8FA53-2157-4F08-AF0A-A6184E6F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684397-4055-400C-9ED1-2A561A8C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94040E-02D8-41E5-AF1B-D8C081A9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DD9DE3-52B4-455C-A5E6-33D520C0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11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F0875E-4D9E-499C-83C6-86B34FF7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2BC1412-D379-4998-85AF-FBEF95F3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DC0826-0237-425F-8F0B-20F9A2FF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72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25A37-53EA-45E1-80C3-AD687882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1C4FA8-1F6F-4641-A7A7-640031192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F1217C-7F09-4772-9018-77AAEBE8E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7576C2-1D18-4116-86D7-C5A5EE10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087801-F250-427F-ACE8-BEE58DF5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310927-27BD-4107-A5E0-6B217C67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9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4CC53-C208-44C9-B764-4BD1F18A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5BE395-0039-484D-8434-23F27E063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C417F6-66F4-4B10-B170-86B1E7795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ECFF66-240B-48A6-BBCA-E72EE335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6E9FF9-DDE1-4DAF-AC4E-A3D7F23C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B551A5-72E0-4E4A-B140-4381375B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82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3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52B4BD-1C60-4C13-B634-2F99F818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0A463D-00C9-4621-A694-76780344B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9DE851-E817-499A-AA4F-2D2D202F4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521FB-274A-4FE1-B9B5-75964E6D52A2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A4A4FE-05EE-4841-B27F-31001F06F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3339D7-856B-4109-9EDE-3D641C9A5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48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ADE4B8-C510-47B4-A710-F4F3FBE900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58" b="2359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0F9B605-32F9-4221-81E9-9817668CA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Magic Karten 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07FA52-16EA-4779-92E8-E6240212B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build</a:t>
            </a:r>
            <a:r>
              <a:rPr lang="de-DE" dirty="0">
                <a:solidFill>
                  <a:srgbClr val="FFFFFF"/>
                </a:solidFill>
                <a:sym typeface="Symbol" panose="05050102010706020507" pitchFamily="18" charset="2"/>
              </a:rPr>
              <a:t> </a:t>
            </a:r>
            <a:r>
              <a:rPr lang="de-DE" dirty="0">
                <a:solidFill>
                  <a:srgbClr val="FFFFFF"/>
                </a:solidFill>
              </a:rPr>
              <a:t> trade </a:t>
            </a:r>
            <a:r>
              <a:rPr lang="de-DE" dirty="0">
                <a:solidFill>
                  <a:srgbClr val="FFFFFF"/>
                </a:solidFill>
                <a:sym typeface="Symbol" panose="05050102010706020507" pitchFamily="18" charset="2"/>
              </a:rPr>
              <a:t> </a:t>
            </a:r>
            <a:r>
              <a:rPr lang="de-DE" dirty="0" err="1">
                <a:solidFill>
                  <a:srgbClr val="FFFFFF"/>
                </a:solidFill>
              </a:rPr>
              <a:t>share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A7C5E16-D545-40E2-9EE9-4245CE4A6CC1}"/>
              </a:ext>
            </a:extLst>
          </p:cNvPr>
          <p:cNvSpPr txBox="1"/>
          <p:nvPr/>
        </p:nvSpPr>
        <p:spPr>
          <a:xfrm>
            <a:off x="117987" y="5842940"/>
            <a:ext cx="1189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Semesterprojekt von:</a:t>
            </a:r>
          </a:p>
          <a:p>
            <a:r>
              <a:rPr lang="de-DE" sz="1600" dirty="0"/>
              <a:t>Sebastian </a:t>
            </a:r>
            <a:r>
              <a:rPr lang="de-DE" sz="1600" dirty="0" err="1"/>
              <a:t>Peltner</a:t>
            </a:r>
            <a:r>
              <a:rPr lang="de-DE" sz="1600" dirty="0"/>
              <a:t> , Jakob Tissen, Kevin </a:t>
            </a:r>
            <a:r>
              <a:rPr lang="de-DE" sz="1600" dirty="0" err="1"/>
              <a:t>Gerzen</a:t>
            </a:r>
            <a:r>
              <a:rPr lang="de-DE" sz="1600" dirty="0"/>
              <a:t>, Andre </a:t>
            </a:r>
            <a:r>
              <a:rPr lang="de-DE" sz="1600" dirty="0" err="1"/>
              <a:t>Grellman</a:t>
            </a:r>
            <a:r>
              <a:rPr lang="de-DE" sz="1600" dirty="0"/>
              <a:t>, Nick Friedrich, Jonas vom </a:t>
            </a:r>
            <a:r>
              <a:rPr lang="de-DE" sz="1600" dirty="0" err="1"/>
              <a:t>Braucke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64536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0D369-3B4E-484B-89CA-F16E1B8C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</a:rPr>
              <a:t>Inhalt: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38CF4F-9D21-4BC7-BBD4-36A0F079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Produktvorstellung</a:t>
            </a:r>
          </a:p>
          <a:p>
            <a:pPr lvl="1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Entity-</a:t>
            </a:r>
            <a:r>
              <a:rPr lang="de-DE" dirty="0" err="1">
                <a:solidFill>
                  <a:schemeClr val="bg1"/>
                </a:solidFill>
              </a:rPr>
              <a:t>Relationship</a:t>
            </a:r>
            <a:r>
              <a:rPr lang="de-DE" dirty="0">
                <a:solidFill>
                  <a:schemeClr val="bg1"/>
                </a:solidFill>
              </a:rPr>
              <a:t>-Modell</a:t>
            </a:r>
          </a:p>
          <a:p>
            <a:pPr lvl="1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Beispiel SQL Anweisungen</a:t>
            </a:r>
          </a:p>
          <a:p>
            <a:pPr lvl="1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Webanwendung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Planung Soll/ ist Vergleich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Rechnungsstellung</a:t>
            </a:r>
          </a:p>
          <a:p>
            <a:pPr marL="457200" lvl="1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608E3DA-451C-4C1E-800D-794B7EBD2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210" y="116230"/>
            <a:ext cx="497790" cy="4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9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0D369-3B4E-484B-89CA-F16E1B8C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Inhaltsplatzhalter 4" descr="Ein Bild, das Text, Karte, Himmel enthält.&#10;&#10;Automatisch generierte Beschreibung">
            <a:extLst>
              <a:ext uri="{FF2B5EF4-FFF2-40B4-BE49-F238E27FC236}">
                <a16:creationId xmlns:a16="http://schemas.microsoft.com/office/drawing/2014/main" id="{0AA5277B-9044-4155-8834-45923B7C2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5" y="116230"/>
            <a:ext cx="9537290" cy="6659096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608E3DA-451C-4C1E-800D-794B7EBD2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210" y="116230"/>
            <a:ext cx="497790" cy="4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3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0D369-3B4E-484B-89CA-F16E1B8C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</a:rPr>
              <a:t>Planung: Soll Ist Vergleich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38CF4F-9D21-4BC7-BBD4-36A0F079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lvl="1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Geschäftsmodell und Logo/Art-Design</a:t>
            </a:r>
          </a:p>
          <a:p>
            <a:pPr lvl="2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Soll: 6.11.18	Ist: 4.11.18</a:t>
            </a:r>
          </a:p>
          <a:p>
            <a:pPr lvl="1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ER Diagramm</a:t>
            </a:r>
          </a:p>
          <a:p>
            <a:pPr lvl="2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Soll: 5.12.18	Ist: 2.12.18</a:t>
            </a:r>
          </a:p>
          <a:p>
            <a:pPr lvl="1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Skripte entwickeln</a:t>
            </a:r>
          </a:p>
          <a:p>
            <a:pPr lvl="2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Soll: 23.1.19	Ist: 22.1.19</a:t>
            </a:r>
          </a:p>
          <a:p>
            <a:pPr lvl="1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Datenbank aufsetzen</a:t>
            </a:r>
          </a:p>
          <a:p>
            <a:pPr lvl="2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Soll: 23.1.19	Ist: 21.1.19</a:t>
            </a:r>
          </a:p>
          <a:p>
            <a:pPr lvl="1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Datensätze entwickeln &amp; einpflegen</a:t>
            </a:r>
          </a:p>
          <a:p>
            <a:pPr lvl="2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Soll: 23.1.19	Ist: 22.1.19</a:t>
            </a:r>
          </a:p>
          <a:p>
            <a:pPr lvl="1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Views und Beispiel SQL Anweisungen</a:t>
            </a:r>
          </a:p>
          <a:p>
            <a:pPr lvl="2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Soll: 23.1.19	Ist: 22.1.19</a:t>
            </a:r>
          </a:p>
          <a:p>
            <a:pPr lvl="1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Webanwendung fertigstellen</a:t>
            </a:r>
          </a:p>
          <a:p>
            <a:pPr lvl="2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Soll: 23.1.19	Ist:  nicht fertiggestellt</a:t>
            </a:r>
          </a:p>
          <a:p>
            <a:pPr lvl="2">
              <a:buFontTx/>
              <a:buChar char="-"/>
            </a:pPr>
            <a:endParaRPr lang="de-DE" dirty="0">
              <a:solidFill>
                <a:schemeClr val="bg1"/>
              </a:solidFill>
            </a:endParaRPr>
          </a:p>
          <a:p>
            <a:pPr lvl="2">
              <a:buFontTx/>
              <a:buChar char="-"/>
            </a:pPr>
            <a:endParaRPr lang="de-DE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608E3DA-451C-4C1E-800D-794B7EBD2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210" y="116230"/>
            <a:ext cx="497790" cy="4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0D369-3B4E-484B-89CA-F16E1B8C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Rechnungsstellung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38CF4F-9D21-4BC7-BBD4-36A0F079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/>
          </a:bodyPr>
          <a:lstStyle/>
          <a:p>
            <a:pPr lvl="2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Stundensatz</a:t>
            </a:r>
          </a:p>
          <a:p>
            <a:pPr lvl="3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Entwickler: 60€ , Projektleiter: 75€</a:t>
            </a:r>
          </a:p>
          <a:p>
            <a:pPr lvl="2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Berechnete Zeit</a:t>
            </a:r>
          </a:p>
          <a:p>
            <a:pPr lvl="3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1CP : 30h / Mitarbeiter</a:t>
            </a:r>
          </a:p>
          <a:p>
            <a:pPr lvl="3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Summe : 4050€</a:t>
            </a:r>
          </a:p>
          <a:p>
            <a:pPr lvl="2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Weitere Posten</a:t>
            </a:r>
          </a:p>
          <a:p>
            <a:pPr lvl="3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Betriebskosten: 950€</a:t>
            </a:r>
          </a:p>
          <a:p>
            <a:pPr lvl="3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Gewinn: Netto: 4050€ , Brutto: 5000</a:t>
            </a:r>
          </a:p>
          <a:p>
            <a:pPr lvl="2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Rechnung</a:t>
            </a:r>
          </a:p>
          <a:p>
            <a:pPr lvl="3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Summe: 10000€</a:t>
            </a:r>
          </a:p>
          <a:p>
            <a:pPr marL="1371600" lvl="3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pPr lvl="3">
              <a:buFontTx/>
              <a:buChar char="-"/>
            </a:pPr>
            <a:endParaRPr lang="de-DE" dirty="0">
              <a:solidFill>
                <a:schemeClr val="bg1"/>
              </a:solidFill>
            </a:endParaRPr>
          </a:p>
          <a:p>
            <a:pPr marL="1371600" lvl="3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1371600" lvl="3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608E3DA-451C-4C1E-800D-794B7EBD2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210" y="116230"/>
            <a:ext cx="497790" cy="4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3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0D369-3B4E-484B-89CA-F16E1B8C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</a:rPr>
              <a:t>Vielen Dank für eure Aufmerksamkeit!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4757F07-F46C-4A11-80F4-BDBD17B52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8488" y="1823167"/>
            <a:ext cx="3075024" cy="435133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0DB7632-BA1D-4D80-8F98-0CCB3DCFF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210" y="116230"/>
            <a:ext cx="497790" cy="4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4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Breitbild</PresentationFormat>
  <Paragraphs>41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Magic Karten Shop</vt:lpstr>
      <vt:lpstr>Inhalt:</vt:lpstr>
      <vt:lpstr>PowerPoint-Präsentation</vt:lpstr>
      <vt:lpstr>Planung: Soll Ist Vergleich</vt:lpstr>
      <vt:lpstr>Rechnungsstellung</vt:lpstr>
      <vt:lpstr>Vielen Dank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Karten Shop</dc:title>
  <dc:creator>Jakob</dc:creator>
  <cp:lastModifiedBy>Jakob</cp:lastModifiedBy>
  <cp:revision>18</cp:revision>
  <dcterms:created xsi:type="dcterms:W3CDTF">2018-12-05T05:59:23Z</dcterms:created>
  <dcterms:modified xsi:type="dcterms:W3CDTF">2019-01-22T17:09:50Z</dcterms:modified>
</cp:coreProperties>
</file>