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7" r:id="rId5"/>
    <p:sldId id="261" r:id="rId6"/>
    <p:sldId id="269" r:id="rId7"/>
    <p:sldId id="262" r:id="rId8"/>
    <p:sldId id="266" r:id="rId9"/>
    <p:sldId id="263" r:id="rId10"/>
    <p:sldId id="271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AC3A1-C926-4989-9995-F9302520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37125C-A067-4429-B082-99499FDB6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918F3-35BD-40FB-94E5-C4123EF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39B00-4AB8-45C6-A0C8-B418D642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EFDC1-397D-4CA1-82CF-1CEFCAC8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F2F65-3F55-44AC-B241-75A17B55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87CE77-489A-4A69-8083-9CFA56FC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36504-637E-4334-8640-35919AC5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C0814-FE6C-4E63-92DD-8235BAAF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782F6-4A39-4EC0-88B2-A1B9E5CE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9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292851-1B9C-4459-BDB3-292E88F0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381C35-9B65-4AB5-BD43-DEB69C4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1EF05F-1003-4D1C-946C-77C5D20A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5B6530-9B8A-40D7-B3E4-8F3F5FD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BDEFE-0107-46CE-9F66-6D64E759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1C74D-5EBF-452F-9398-C07C53B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37347-4958-40FA-BFA3-80837F99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2812D-DB55-4089-8BA3-030026E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4BFEE1-FD24-45F2-ACCB-BA76E0BA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E831E-309A-4F31-8D52-21D8979D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4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149E8-1870-4FD5-8820-C2617AD9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86274-6A0E-4468-8E17-B0534B4C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79CE-42F0-4879-B490-6E1064D9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4A5B9-1347-4DC4-869A-105B0D69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E63F3-C11E-463F-A2EA-AA9D450D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CD139-DEE2-431E-919F-88F0DA90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6F7B6-8B14-4D97-9A45-74C8B8BA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44F089-1DCB-4DEC-9CE6-75CA54B1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292E5D-BCC9-4EA8-8D56-60071567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63FF4-C13E-49CE-9D0B-34F94DBE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46719-A8B2-4F90-8D43-1F3402C3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BB25F-C723-4308-B9ED-B946FD23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ACD3A-D076-44B6-8E68-E9FF8592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87E11-A513-49D0-BDBC-8817FEED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0890FF-2F44-4BF4-ABFA-718F5B701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8888B1-7FE8-4C5C-91B6-3AF4B5059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55B28F-012A-4614-AFF6-DE013F74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2934EC-7B8F-44F8-BCBC-F92ACD22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47F911-C2BF-4C6C-9641-F99F84E6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1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8FA53-2157-4F08-AF0A-A6184E6F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684397-4055-400C-9ED1-2A561A8C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4040E-02D8-41E5-AF1B-D8C081A9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DD9DE3-52B4-455C-A5E6-33D520C0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0875E-4D9E-499C-83C6-86B34FF7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BC1412-D379-4998-85AF-FBEF95F3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DC0826-0237-425F-8F0B-20F9A2FF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2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25A37-53EA-45E1-80C3-AD68788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C4FA8-1F6F-4641-A7A7-64003119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F1217C-7F09-4772-9018-77AAEBE8E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7576C2-1D18-4116-86D7-C5A5EE10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087801-F250-427F-ACE8-BEE58DF5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310927-27BD-4107-A5E0-6B217C6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4CC53-C208-44C9-B764-4BD1F18A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BE395-0039-484D-8434-23F27E063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C417F6-66F4-4B10-B170-86B1E7795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ECFF66-240B-48A6-BBCA-E72EE335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E9FF9-DDE1-4DAF-AC4E-A3D7F23C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B551A5-72E0-4E4A-B140-4381375B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2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52B4BD-1C60-4C13-B634-2F99F818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A463D-00C9-4621-A694-76780344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DE851-E817-499A-AA4F-2D2D202F4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21FB-274A-4FE1-B9B5-75964E6D52A2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4A4FE-05EE-4841-B27F-31001F06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339D7-856B-4109-9EDE-3D641C9A5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BDAD-5C3B-4B8E-88C2-60A564F92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8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DE4B8-C510-47B4-A710-F4F3FBE90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8" b="235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F9B605-32F9-4221-81E9-9817668C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Magic Karten 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07FA52-16EA-4779-92E8-E6240212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build</a:t>
            </a:r>
            <a:r>
              <a:rPr lang="de-DE" dirty="0">
                <a:solidFill>
                  <a:srgbClr val="FFFFFF"/>
                </a:solidFill>
                <a:sym typeface="Symbol" panose="05050102010706020507" pitchFamily="18" charset="2"/>
              </a:rPr>
              <a:t> </a:t>
            </a:r>
            <a:r>
              <a:rPr lang="de-DE" dirty="0">
                <a:solidFill>
                  <a:srgbClr val="FFFFFF"/>
                </a:solidFill>
              </a:rPr>
              <a:t> trade </a:t>
            </a:r>
            <a:r>
              <a:rPr lang="de-DE" dirty="0">
                <a:solidFill>
                  <a:srgbClr val="FFFFFF"/>
                </a:solidFill>
                <a:sym typeface="Symbol" panose="05050102010706020507" pitchFamily="18" charset="2"/>
              </a:rPr>
              <a:t> </a:t>
            </a:r>
            <a:r>
              <a:rPr lang="de-DE" dirty="0" err="1">
                <a:solidFill>
                  <a:srgbClr val="FFFFFF"/>
                </a:solidFill>
              </a:rPr>
              <a:t>share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7C5E16-D545-40E2-9EE9-4245CE4A6CC1}"/>
              </a:ext>
            </a:extLst>
          </p:cNvPr>
          <p:cNvSpPr txBox="1"/>
          <p:nvPr/>
        </p:nvSpPr>
        <p:spPr>
          <a:xfrm>
            <a:off x="117987" y="5842940"/>
            <a:ext cx="1189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Semesterprojekt von:</a:t>
            </a:r>
          </a:p>
          <a:p>
            <a:r>
              <a:rPr lang="de-DE" sz="1600" dirty="0"/>
              <a:t>Sebastian </a:t>
            </a:r>
            <a:r>
              <a:rPr lang="de-DE" sz="1600" dirty="0" err="1"/>
              <a:t>Peltner</a:t>
            </a:r>
            <a:r>
              <a:rPr lang="de-DE" sz="1600" dirty="0"/>
              <a:t> , Jakob Tissen, Kevin </a:t>
            </a:r>
            <a:r>
              <a:rPr lang="de-DE" sz="1600" dirty="0" err="1"/>
              <a:t>Gerzen</a:t>
            </a:r>
            <a:r>
              <a:rPr lang="de-DE" sz="1600" dirty="0"/>
              <a:t>, Andre </a:t>
            </a:r>
            <a:r>
              <a:rPr lang="de-DE" sz="1600" dirty="0" err="1"/>
              <a:t>Grellman</a:t>
            </a:r>
            <a:r>
              <a:rPr lang="de-DE" sz="1600" dirty="0"/>
              <a:t>, Nick Friedrich, Jonas vom </a:t>
            </a:r>
            <a:r>
              <a:rPr lang="de-DE" sz="1600" dirty="0" err="1"/>
              <a:t>Braucke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453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9B10-A6C6-4E29-92FD-A1A68BC2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B6180B-EFAA-4160-8058-8A816ADD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6" descr="Ein Bild, das Screenshot, drinnen, Himmel enthält.&#10;&#10;Automatisch generierte Beschreibung">
            <a:extLst>
              <a:ext uri="{FF2B5EF4-FFF2-40B4-BE49-F238E27FC236}">
                <a16:creationId xmlns:a16="http://schemas.microsoft.com/office/drawing/2014/main" id="{30BEF189-3AC5-49F4-AA06-0046CEFE2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24093" r="11580" b="17986"/>
          <a:stretch/>
        </p:blipFill>
        <p:spPr>
          <a:xfrm>
            <a:off x="643467" y="1107274"/>
            <a:ext cx="10905066" cy="4643452"/>
          </a:xfrm>
          <a:prstGeom prst="rect">
            <a:avLst/>
          </a:prstGeom>
          <a:noFill/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36E98D-004B-4B44-89DD-5617E2A02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6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0D4F1D-F710-464A-A1BA-BF96788E8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3" t="16395" r="16292" b="18760"/>
          <a:stretch/>
        </p:blipFill>
        <p:spPr>
          <a:xfrm>
            <a:off x="959769" y="614020"/>
            <a:ext cx="10272461" cy="550566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B7632-BA1D-4D80-8F98-0CCB3DCFF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6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Weitere Planung: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Aufgaben aufteilen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Datenbank aufsetzen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Anwendung realisieren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Testen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0DB7632-BA1D-4D80-8F98-0CCB3DCFF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4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Vielen Dank für eure Aufmerksamkeit!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757F07-F46C-4A11-80F4-BDBD17B52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488" y="1823167"/>
            <a:ext cx="3075024" cy="435133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B7632-BA1D-4D80-8F98-0CCB3DCFF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4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Inhalt: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Use Cases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Entity-</a:t>
            </a:r>
            <a:r>
              <a:rPr lang="de-DE" dirty="0" err="1">
                <a:solidFill>
                  <a:schemeClr val="bg1"/>
                </a:solidFill>
              </a:rPr>
              <a:t>Relationship</a:t>
            </a:r>
            <a:r>
              <a:rPr lang="de-DE" dirty="0">
                <a:solidFill>
                  <a:schemeClr val="bg1"/>
                </a:solidFill>
              </a:rPr>
              <a:t>-Modell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Ausblick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08E3DA-451C-4C1E-800D-794B7EBD2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9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Anmeldung und Registrierung: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Use Cases für Kunden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registriert sich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meldet sich an (log in)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meldet sich ab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entfernt Account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ändert Benutzerdaten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 stellt Anfrage auf Accountdaten (recovery)</a:t>
            </a:r>
          </a:p>
          <a:p>
            <a:pPr marL="0" indent="0">
              <a:buNone/>
            </a:pP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951FCBA-62DD-4B27-AF5B-098BDA892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2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9D8898C-2A9F-42C1-8E98-5DE69F1A0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4" t="17163" r="13431" b="13901"/>
          <a:stretch/>
        </p:blipFill>
        <p:spPr>
          <a:xfrm>
            <a:off x="1406267" y="340468"/>
            <a:ext cx="9379465" cy="590468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28C0978-B283-4BEB-AA43-083D53C43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Kaufen: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sz="2600" dirty="0">
                <a:solidFill>
                  <a:schemeClr val="bg1"/>
                </a:solidFill>
              </a:rPr>
              <a:t>Kunde wählt Verkäufer</a:t>
            </a:r>
          </a:p>
          <a:p>
            <a:r>
              <a:rPr lang="de-DE" sz="2600" dirty="0">
                <a:solidFill>
                  <a:schemeClr val="bg1"/>
                </a:solidFill>
              </a:rPr>
              <a:t>Kunde fügt Ware zum Warenkorb hinzu</a:t>
            </a:r>
          </a:p>
          <a:p>
            <a:pPr marL="0" indent="0">
              <a:buNone/>
            </a:pPr>
            <a:r>
              <a:rPr lang="de-DE" sz="2600" dirty="0">
                <a:solidFill>
                  <a:schemeClr val="bg1"/>
                </a:solidFill>
              </a:rPr>
              <a:t>    - Produkte : Karten Gutachten, Karte, Set und/oder Merch</a:t>
            </a:r>
          </a:p>
          <a:p>
            <a:r>
              <a:rPr lang="de-DE" sz="2600" dirty="0">
                <a:solidFill>
                  <a:schemeClr val="bg1"/>
                </a:solidFill>
              </a:rPr>
              <a:t>Kunde entfernt Ware vom Warenkorb</a:t>
            </a:r>
          </a:p>
          <a:p>
            <a:r>
              <a:rPr lang="de-DE" sz="2600" dirty="0">
                <a:solidFill>
                  <a:schemeClr val="bg1"/>
                </a:solidFill>
              </a:rPr>
              <a:t>Kunde ändert Anzahl von Waren</a:t>
            </a:r>
          </a:p>
          <a:p>
            <a:r>
              <a:rPr lang="de-DE" sz="2600" dirty="0">
                <a:solidFill>
                  <a:schemeClr val="bg1"/>
                </a:solidFill>
              </a:rPr>
              <a:t>Kunde geht zur Kasse, wählt Versandart, Bezahlart</a:t>
            </a:r>
          </a:p>
          <a:p>
            <a:r>
              <a:rPr lang="de-DE" sz="2600" dirty="0">
                <a:solidFill>
                  <a:schemeClr val="bg1"/>
                </a:solidFill>
              </a:rPr>
              <a:t>Kunde bestätigt Bedingungen</a:t>
            </a:r>
          </a:p>
          <a:p>
            <a:r>
              <a:rPr lang="de-DE" sz="2600" dirty="0">
                <a:solidFill>
                  <a:schemeClr val="bg1"/>
                </a:solidFill>
              </a:rPr>
              <a:t>Kunde bricht/bestätigt Bestellvorgang (ab).  </a:t>
            </a:r>
          </a:p>
          <a:p>
            <a:r>
              <a:rPr lang="de-DE" sz="2600" dirty="0">
                <a:solidFill>
                  <a:schemeClr val="bg1"/>
                </a:solidFill>
              </a:rPr>
              <a:t>Kunde erstellt markplatz</a:t>
            </a:r>
          </a:p>
          <a:p>
            <a:r>
              <a:rPr lang="de-DE" sz="2600" dirty="0">
                <a:solidFill>
                  <a:schemeClr val="bg1"/>
                </a:solidFill>
              </a:rPr>
              <a:t>Kunde wählt Produkte für sein Marktplatz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CE15445-C5DE-493B-B320-3775AE193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8B1D7-E702-4056-977F-7A4D7359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E75A72A-8A55-49BD-9BEB-BB2019B13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9" t="17546" r="19104" b="18210"/>
          <a:stretch/>
        </p:blipFill>
        <p:spPr>
          <a:xfrm>
            <a:off x="1287695" y="256872"/>
            <a:ext cx="9616610" cy="6344256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0AF172-DB0D-45E5-AA69-A93263094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Verkauf 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Verkäufer füllt Warenformular aus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versendet ausgefülltes Formular an Shop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erhält Auftragsbestätigung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erhält Bezahlung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erhält Bewertung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Verkäufer bestimmt Auswahl von Karten zum Tausch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C7ACCE-9AF7-416E-8425-62087B308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5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9B10-A6C6-4E29-92FD-A1A68BC2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F342BD0-A5DC-43CB-A4A1-B2756A2F1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5" t="15766" r="14501" b="16587"/>
          <a:stretch/>
        </p:blipFill>
        <p:spPr>
          <a:xfrm>
            <a:off x="1119290" y="463462"/>
            <a:ext cx="9953419" cy="5649239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1C68DFE-92E2-4905-A95C-6EB9E8AD0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5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D369-3B4E-484B-89CA-F16E1B8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</a:rPr>
              <a:t>Neuigkeiten und Events: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CF4F-9D21-4BC7-BBD4-36A0F079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Neuigkeit wird hinzugefügt</a:t>
            </a:r>
          </a:p>
          <a:p>
            <a:r>
              <a:rPr lang="de-DE" sz="2400" dirty="0">
                <a:solidFill>
                  <a:schemeClr val="bg1"/>
                </a:solidFill>
              </a:rPr>
              <a:t>Neuigkeit wird entfernt</a:t>
            </a:r>
          </a:p>
          <a:p>
            <a:r>
              <a:rPr lang="de-DE" sz="2400" dirty="0">
                <a:solidFill>
                  <a:schemeClr val="bg1"/>
                </a:solidFill>
              </a:rPr>
              <a:t>Neuigkeit wird bearbeitet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Eventformular wird ausgefüllt</a:t>
            </a:r>
          </a:p>
          <a:p>
            <a:r>
              <a:rPr lang="de-DE" sz="2400" dirty="0">
                <a:solidFill>
                  <a:schemeClr val="bg1"/>
                </a:solidFill>
              </a:rPr>
              <a:t>Rabatte werden aktiviert</a:t>
            </a:r>
          </a:p>
          <a:p>
            <a:r>
              <a:rPr lang="de-DE" sz="2400" dirty="0">
                <a:solidFill>
                  <a:schemeClr val="bg1"/>
                </a:solidFill>
              </a:rPr>
              <a:t>Preise an Teilnehmer ausgeben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Event entfernen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Event bearbeiten</a:t>
            </a:r>
          </a:p>
          <a:p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0DB7632-BA1D-4D80-8F98-0CCB3DCFF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210" y="116230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5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52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Magic Karten Shop</vt:lpstr>
      <vt:lpstr>Inhalt:</vt:lpstr>
      <vt:lpstr>Anmeldung und Registrierung:</vt:lpstr>
      <vt:lpstr>PowerPoint-Präsentation</vt:lpstr>
      <vt:lpstr>Kaufen:</vt:lpstr>
      <vt:lpstr>PowerPoint-Präsentation</vt:lpstr>
      <vt:lpstr>Verkauf :</vt:lpstr>
      <vt:lpstr>PowerPoint-Präsentation</vt:lpstr>
      <vt:lpstr>Neuigkeiten und Events:</vt:lpstr>
      <vt:lpstr>PowerPoint-Präsentation</vt:lpstr>
      <vt:lpstr>PowerPoint-Präsentation</vt:lpstr>
      <vt:lpstr>Weitere Planung: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Karten Shop</dc:title>
  <dc:creator>Jakob</dc:creator>
  <cp:lastModifiedBy>Jakob</cp:lastModifiedBy>
  <cp:revision>6</cp:revision>
  <dcterms:created xsi:type="dcterms:W3CDTF">2018-12-05T05:59:23Z</dcterms:created>
  <dcterms:modified xsi:type="dcterms:W3CDTF">2018-12-05T06:36:34Z</dcterms:modified>
</cp:coreProperties>
</file>