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57" r:id="rId5"/>
    <p:sldId id="264" r:id="rId6"/>
    <p:sldId id="261" r:id="rId7"/>
    <p:sldId id="269" r:id="rId8"/>
    <p:sldId id="265" r:id="rId9"/>
    <p:sldId id="262" r:id="rId10"/>
    <p:sldId id="266" r:id="rId11"/>
    <p:sldId id="263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AC3A1-C926-4989-9995-F9302520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37125C-A067-4429-B082-99499FDB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918F3-35BD-40FB-94E5-C4123EF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39B00-4AB8-45C6-A0C8-B418D64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EFDC1-397D-4CA1-82CF-1CEFCAC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F2F65-3F55-44AC-B241-75A17B5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87CE77-489A-4A69-8083-9CFA56FC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36504-637E-4334-8640-35919AC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C0814-FE6C-4E63-92DD-8235BAA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82F6-4A39-4EC0-88B2-A1B9E5C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292851-1B9C-4459-BDB3-292E88F0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381C35-9B65-4AB5-BD43-DEB69C4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EF05F-1003-4D1C-946C-77C5D20A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B6530-9B8A-40D7-B3E4-8F3F5FD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BDEFE-0107-46CE-9F66-6D64E75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1C74D-5EBF-452F-9398-C07C53B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37347-4958-40FA-BFA3-80837F99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2812D-DB55-4089-8BA3-030026E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4BFEE1-FD24-45F2-ACCB-BA76E0BA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E831E-309A-4F31-8D52-21D8979D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49E8-1870-4FD5-8820-C2617AD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86274-6A0E-4468-8E17-B0534B4C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79CE-42F0-4879-B490-6E1064D9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4A5B9-1347-4DC4-869A-105B0D6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E63F3-C11E-463F-A2EA-AA9D450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CD139-DEE2-431E-919F-88F0DA90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6F7B6-8B14-4D97-9A45-74C8B8BA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44F089-1DCB-4DEC-9CE6-75CA54B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92E5D-BCC9-4EA8-8D56-60071567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63FF4-C13E-49CE-9D0B-34F94DBE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46719-A8B2-4F90-8D43-1F3402C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B25F-C723-4308-B9ED-B946FD2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ACD3A-D076-44B6-8E68-E9FF8592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87E11-A513-49D0-BDBC-8817FEED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0890FF-2F44-4BF4-ABFA-718F5B701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888B1-7FE8-4C5C-91B6-3AF4B5059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55B28F-012A-4614-AFF6-DE013F74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2934EC-7B8F-44F8-BCBC-F92ACD22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7F911-C2BF-4C6C-9641-F99F84E6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1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8FA53-2157-4F08-AF0A-A6184E6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84397-4055-400C-9ED1-2A561A8C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4040E-02D8-41E5-AF1B-D8C081A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DD9DE3-52B4-455C-A5E6-33D520C0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0875E-4D9E-499C-83C6-86B34FF7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BC1412-D379-4998-85AF-FBEF95F3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C0826-0237-425F-8F0B-20F9A2FF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2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5A37-53EA-45E1-80C3-AD68788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C4FA8-1F6F-4641-A7A7-64003119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1217C-7F09-4772-9018-77AAEBE8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576C2-1D18-4116-86D7-C5A5EE10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087801-F250-427F-ACE8-BEE58DF5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310927-27BD-4107-A5E0-6B217C6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4CC53-C208-44C9-B764-4BD1F18A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BE395-0039-484D-8434-23F27E06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417F6-66F4-4B10-B170-86B1E779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ECFF66-240B-48A6-BBCA-E72EE335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E9FF9-DDE1-4DAF-AC4E-A3D7F23C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551A5-72E0-4E4A-B140-4381375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52B4BD-1C60-4C13-B634-2F99F81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A463D-00C9-4621-A694-76780344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DE851-E817-499A-AA4F-2D2D202F4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21FB-274A-4FE1-B9B5-75964E6D52A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4A4FE-05EE-4841-B27F-31001F06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339D7-856B-4109-9EDE-3D641C9A5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DE4B8-C510-47B4-A710-F4F3FBE9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35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9B605-32F9-4221-81E9-9817668C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Magic Karten 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7FA52-16EA-4779-92E8-E6240212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build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 </a:t>
            </a:r>
            <a:r>
              <a:rPr lang="de-DE" dirty="0">
                <a:solidFill>
                  <a:srgbClr val="FFFFFF"/>
                </a:solidFill>
              </a:rPr>
              <a:t> trade 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 </a:t>
            </a:r>
            <a:r>
              <a:rPr lang="de-DE" dirty="0" err="1">
                <a:solidFill>
                  <a:srgbClr val="FFFFFF"/>
                </a:solidFill>
              </a:rPr>
              <a:t>share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9B10-A6C6-4E29-92FD-A1A68BC2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EB6A35-11C4-4FA2-989B-9BBFDD2E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945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Neuigkeiten und Events: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Neuigkeit wird hinzugefügt</a:t>
            </a:r>
          </a:p>
          <a:p>
            <a:r>
              <a:rPr lang="de-DE" sz="2400" dirty="0">
                <a:solidFill>
                  <a:schemeClr val="bg1"/>
                </a:solidFill>
              </a:rPr>
              <a:t>Neuigkeit wird entfernt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Neuigkeit wird bearbeitet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Eventformular wird ausgefüllt</a:t>
            </a:r>
          </a:p>
          <a:p>
            <a:r>
              <a:rPr lang="de-DE" sz="2400" dirty="0">
                <a:solidFill>
                  <a:schemeClr val="bg1"/>
                </a:solidFill>
              </a:rPr>
              <a:t>Rabatte werden aktiviert</a:t>
            </a:r>
          </a:p>
          <a:p>
            <a:r>
              <a:rPr lang="de-DE" sz="2400" dirty="0">
                <a:solidFill>
                  <a:schemeClr val="bg1"/>
                </a:solidFill>
              </a:rPr>
              <a:t>Preise an Teilnehmer ausgeben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Event entfernen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Event bearbeiten</a:t>
            </a:r>
          </a:p>
          <a:p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2CBD3-73C9-4CC6-9E8A-7A9D9B4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52" y="5623268"/>
            <a:ext cx="1107390" cy="11073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8FC7E-9EB2-4B5D-A83A-DDB480E5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6" y="5623268"/>
            <a:ext cx="1107390" cy="110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8C169-9BD4-4092-BF03-D279A831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45" y="5623268"/>
            <a:ext cx="1107390" cy="11073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E8F8A2-4A88-4564-B79D-1501DB52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59" y="5623268"/>
            <a:ext cx="1107390" cy="1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5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266F-9638-4E3B-8BD3-914030E0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01B90E-CC1A-42FD-B71B-6ADFECA3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09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Teilnehmer: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Use Cases für Kunden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</a:t>
            </a:r>
            <a:r>
              <a:rPr lang="de-DE" sz="2400" dirty="0" err="1">
                <a:solidFill>
                  <a:schemeClr val="bg1"/>
                </a:solidFill>
              </a:rPr>
              <a:t>registriet</a:t>
            </a:r>
            <a:r>
              <a:rPr lang="de-DE" sz="2400" dirty="0">
                <a:solidFill>
                  <a:schemeClr val="bg1"/>
                </a:solidFill>
              </a:rPr>
              <a:t> sich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meldet sich an (log in)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meldet sich ab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entfernt Account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ändert Benutzerdaten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stellt Anfrage auf </a:t>
            </a:r>
            <a:r>
              <a:rPr lang="de-DE" sz="2400" dirty="0" err="1">
                <a:solidFill>
                  <a:schemeClr val="bg1"/>
                </a:solidFill>
              </a:rPr>
              <a:t>Accountdaten</a:t>
            </a:r>
            <a:r>
              <a:rPr lang="de-DE" sz="2400" dirty="0">
                <a:solidFill>
                  <a:schemeClr val="bg1"/>
                </a:solidFill>
              </a:rPr>
              <a:t> (</a:t>
            </a:r>
            <a:r>
              <a:rPr lang="de-DE" sz="2400" dirty="0" err="1">
                <a:solidFill>
                  <a:schemeClr val="bg1"/>
                </a:solidFill>
              </a:rPr>
              <a:t>recovery</a:t>
            </a:r>
            <a:r>
              <a:rPr lang="de-DE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2CBD3-73C9-4CC6-9E8A-7A9D9B4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52" y="5623268"/>
            <a:ext cx="1107390" cy="11073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8FC7E-9EB2-4B5D-A83A-DDB480E5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6" y="5623268"/>
            <a:ext cx="1107390" cy="110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8C169-9BD4-4092-BF03-D279A831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45" y="5623268"/>
            <a:ext cx="1107390" cy="11073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E8F8A2-4A88-4564-B79D-1501DB52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59" y="5623268"/>
            <a:ext cx="1107390" cy="1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EA27A-9D21-4895-B922-85A155E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BCDD3C-A5A2-4EA0-9F62-DB7243F44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57766" cy="7063743"/>
          </a:xfrm>
        </p:spPr>
      </p:pic>
    </p:spTree>
    <p:extLst>
      <p:ext uri="{BB962C8B-B14F-4D97-AF65-F5344CB8AC3E}">
        <p14:creationId xmlns:p14="http://schemas.microsoft.com/office/powerpoint/2010/main" val="33987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Anmeldung und Registrierung: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Use Cases für Kunden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</a:t>
            </a:r>
            <a:r>
              <a:rPr lang="de-DE" sz="2400" dirty="0" err="1">
                <a:solidFill>
                  <a:schemeClr val="bg1"/>
                </a:solidFill>
              </a:rPr>
              <a:t>registriet</a:t>
            </a:r>
            <a:r>
              <a:rPr lang="de-DE" sz="2400" dirty="0">
                <a:solidFill>
                  <a:schemeClr val="bg1"/>
                </a:solidFill>
              </a:rPr>
              <a:t> sich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meldet sich an (log in)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meldet sich ab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entfernt Account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ändert Benutzerdaten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stellt Anfrage auf </a:t>
            </a:r>
            <a:r>
              <a:rPr lang="de-DE" sz="2400" dirty="0" err="1">
                <a:solidFill>
                  <a:schemeClr val="bg1"/>
                </a:solidFill>
              </a:rPr>
              <a:t>Accountdaten</a:t>
            </a:r>
            <a:r>
              <a:rPr lang="de-DE" sz="2400" dirty="0">
                <a:solidFill>
                  <a:schemeClr val="bg1"/>
                </a:solidFill>
              </a:rPr>
              <a:t> (</a:t>
            </a:r>
            <a:r>
              <a:rPr lang="de-DE" sz="2400" dirty="0" err="1">
                <a:solidFill>
                  <a:schemeClr val="bg1"/>
                </a:solidFill>
              </a:rPr>
              <a:t>recovery</a:t>
            </a:r>
            <a:r>
              <a:rPr lang="de-DE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2CBD3-73C9-4CC6-9E8A-7A9D9B4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52" y="5623268"/>
            <a:ext cx="1107390" cy="11073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8FC7E-9EB2-4B5D-A83A-DDB480E5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6" y="5623268"/>
            <a:ext cx="1107390" cy="110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8C169-9BD4-4092-BF03-D279A831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45" y="5623268"/>
            <a:ext cx="1107390" cy="11073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E8F8A2-4A88-4564-B79D-1501DB52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59" y="5623268"/>
            <a:ext cx="1107390" cy="1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528B-39BF-47AA-81BC-8E74D30A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7127C9-84A4-4E5D-B3D2-567C2A6B6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168" y="0"/>
            <a:ext cx="12737841" cy="7165036"/>
          </a:xfrm>
        </p:spPr>
      </p:pic>
    </p:spTree>
    <p:extLst>
      <p:ext uri="{BB962C8B-B14F-4D97-AF65-F5344CB8AC3E}">
        <p14:creationId xmlns:p14="http://schemas.microsoft.com/office/powerpoint/2010/main" val="122029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Kaufen: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Kunde wählt Verkäufer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fügt Ware zum Warenkorb hinzu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    - Produkte : Karten Gutachten, Karte, Set und/oder Merch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entfernt Ware vom Warenkorb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ändert Anzahl von Waren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geht zur Kasse, wählt Versandart, Bezahlart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bestätigt Bedingungen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bricht/bestätigt Bestellvorgang (ab). 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2CBD3-73C9-4CC6-9E8A-7A9D9B4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52" y="5623268"/>
            <a:ext cx="1107390" cy="11073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8FC7E-9EB2-4B5D-A83A-DDB480E5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6" y="5623268"/>
            <a:ext cx="1107390" cy="110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8C169-9BD4-4092-BF03-D279A831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45" y="5623268"/>
            <a:ext cx="1107390" cy="11073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E8F8A2-4A88-4564-B79D-1501DB52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59" y="5623268"/>
            <a:ext cx="1107390" cy="1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8B1D7-E702-4056-977F-7A4D735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7E26DF-69C1-4830-9C41-D920FA055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6082" y="0"/>
            <a:ext cx="14198082" cy="6858000"/>
          </a:xfrm>
        </p:spPr>
      </p:pic>
    </p:spTree>
    <p:extLst>
      <p:ext uri="{BB962C8B-B14F-4D97-AF65-F5344CB8AC3E}">
        <p14:creationId xmlns:p14="http://schemas.microsoft.com/office/powerpoint/2010/main" val="367760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93AC-CB58-4C4D-9C0B-5BA884F4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DB0A79-81E5-462F-96A4-CAE9CEB0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447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Verkauf 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Verkäufer füllt Warenformular aus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versendet ausgefülltes Formular an Shop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erhält Auftragsbestätigung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erhält Bezahlung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erhält Bewertung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bestimmt Auswahl von Karten zum Tausch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22CBD3-73C9-4CC6-9E8A-7A9D9B4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52" y="5623268"/>
            <a:ext cx="1107390" cy="11073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28FC7E-9EB2-4B5D-A83A-DDB480E5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6" y="5623268"/>
            <a:ext cx="1107390" cy="110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8C169-9BD4-4092-BF03-D279A831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45" y="5623268"/>
            <a:ext cx="1107390" cy="11073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E8F8A2-4A88-4564-B79D-1501DB52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59" y="5623268"/>
            <a:ext cx="1107390" cy="1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Magic Karten Shop</vt:lpstr>
      <vt:lpstr>Teilnehmer:</vt:lpstr>
      <vt:lpstr>PowerPoint-Präsentation</vt:lpstr>
      <vt:lpstr>Anmeldung und Registrierung:</vt:lpstr>
      <vt:lpstr>PowerPoint-Präsentation</vt:lpstr>
      <vt:lpstr>Kaufen:</vt:lpstr>
      <vt:lpstr>PowerPoint-Präsentation</vt:lpstr>
      <vt:lpstr>PowerPoint-Präsentation</vt:lpstr>
      <vt:lpstr>Verkauf :</vt:lpstr>
      <vt:lpstr>PowerPoint-Präsentation</vt:lpstr>
      <vt:lpstr>Neuigkeiten und Events: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Karten Shop</dc:title>
  <dc:creator>Jakob</dc:creator>
  <cp:lastModifiedBy>Seb Pel</cp:lastModifiedBy>
  <cp:revision>6</cp:revision>
  <dcterms:created xsi:type="dcterms:W3CDTF">2018-12-02T23:18:58Z</dcterms:created>
  <dcterms:modified xsi:type="dcterms:W3CDTF">2018-12-04T19:47:07Z</dcterms:modified>
</cp:coreProperties>
</file>