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DB43-76FE-4376-B5A4-6D0764B4F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6646-775D-4ECC-B70E-1FCE9D92A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1A3D-43EF-46E2-98FC-755FCAC0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A1C5-F2F1-49B2-BFE5-4275752B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A8A1-DEF7-45BC-BC01-AAE34A6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7659-81C4-4DE0-9C0A-77BB515C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EED60-7A78-4CEC-8C4B-18A46323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CE08-B080-4B41-9D00-DFF171CA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8997-EC8D-4206-A8DD-FAA3A84C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DFA7-DA29-4B30-9C5D-0DD84EE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ADBA7-A64A-4449-BCF9-4B7AC0F50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DE578-AA17-4C42-B811-397B7E01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E34-16D9-483D-B97E-814C24CE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6BCB-6F9C-49C3-8208-32EB14A9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FD41-1199-4B1D-9B0A-EC592356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8996-BB3A-43AA-9250-10F1618E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DA91-59D2-4AC8-913E-AD4C8DBA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DA2A-3323-4FC2-A7FA-4749240B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F50B-7897-4B97-9591-2B2A13DD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7D03-9B16-48AC-9392-BD9FD41C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D438-0256-4098-BB57-FD5C8E37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B953-B47D-4938-8FBF-8A13E99A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2924-88FC-469B-883F-5FC5A52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7D67-216C-4B51-ACF8-EB5CD52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B29B-ED92-4178-B3BA-289047D4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E962-F304-4FED-B507-2B584B9F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B2B9-0A0E-4790-919F-872082FDB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568E8-ADBD-456E-BEA4-6E5E8DA0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D5DB-87FA-4C15-8745-CED9D98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88E6-5478-4F74-A5E5-DA6412F4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DE4E-95FB-4566-9176-DCA574B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202-9B24-4444-B124-E23C9C4C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0765-03AE-451F-843A-E7AF601C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5B9D-D259-47F9-BFED-C587FDA7D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5442C-47AB-462B-A537-E1EF11B8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F45F1-A59A-46C7-9C15-D6BD3CE1C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B2E74-804B-4BF2-9297-376B8E83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75270-4C86-4AA8-875C-322665B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1C3C5-0CA1-445B-AD53-0E714B6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35BA-656A-4971-AC77-BF06DBF2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B8679-A9F8-4B02-9A72-3FB7747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CA931-F4D4-4441-8ECF-5A4D8A0A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4B2A7-1AE0-43CC-B827-7BD6FE05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25845-32BD-4223-BF7B-A19B707E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D6ACD-6E72-4BEA-BDCA-1C6867C0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F3DD-3BA2-4222-93AA-3517373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5317-3FDF-467C-A5BE-68BB814C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DC4B-F662-4565-A8AB-158F0CF2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43A0-C542-4086-B304-9A9FECB5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9D0FE-D2D8-466B-BC2E-78809CA7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A362-67C8-4097-83A8-146CDBC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4D08-601B-4CD1-839C-C78B222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3F7C-B488-454A-865F-97DF2025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D83A6-25BF-49A2-8ADC-E04FC81E5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C51A-3619-4C7E-8009-7F698947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D555-8FE4-4D92-B1A2-E3B44F7E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54BA-FD8A-49D3-9207-E102AF50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D58D-26AF-4F1C-9CC1-D42DFD6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99497-F31C-4CBA-A714-C2EC181E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3D7C-0CA7-433F-BB2E-BB6F7F6C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E4-F65B-4582-B343-E6985585A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896D-BBD5-4705-822E-B38CD052B85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F9F6-3CDE-450C-A260-66093502D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C009-2872-47A4-89F8-CACAE89C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72E1-3FD7-442A-A5B1-1B9B160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940816"/>
            <a:ext cx="9122516" cy="3155169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International debt table showing all columns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790F2-37E2-42B7-8062-CA96341FD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25683"/>
            <a:ext cx="9112816" cy="34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6" y="2311081"/>
            <a:ext cx="7635410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Count of Countries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6B96C-422C-4E97-9AFD-4D45DC51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6" y="2297112"/>
            <a:ext cx="7901752" cy="13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5" y="2311081"/>
            <a:ext cx="7951287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Total debt of all Countries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916E8-E818-45CF-81AB-C8C0A0AE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4" y="2311080"/>
            <a:ext cx="7960987" cy="16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5" y="2311081"/>
            <a:ext cx="7951287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Country with highest debt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70CC8-A898-4A19-872A-E3D875D13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5" y="2245980"/>
            <a:ext cx="8031548" cy="16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5" y="2311081"/>
            <a:ext cx="7951287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/>
              <a:t>Average amount of debt owed by countries across different debt indicators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219E1-25BF-455A-8E7F-CDDDFE03D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438150"/>
            <a:ext cx="8442325" cy="38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5" y="2311081"/>
            <a:ext cx="7951287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Country with the highest amount of principal repayments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05702-3F64-4328-B36F-FDA8BADE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2227326"/>
            <a:ext cx="8381999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31548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6" y="2311081"/>
            <a:ext cx="6816260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The most common debt indicator in which most countries owe their debt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52949-4E90-440C-9F2D-8745D95F7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0" y="589107"/>
            <a:ext cx="6916190" cy="35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EF0F-D237-FE0B-056F-903760AAA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4170152" y="0"/>
            <a:ext cx="8021845" cy="68214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D1AA-5E5D-40E3-B649-ECA18F9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16" y="2311081"/>
            <a:ext cx="5911384" cy="1374775"/>
          </a:xfrm>
        </p:spPr>
        <p:txBody>
          <a:bodyPr anchor="b">
            <a:normAutofit/>
          </a:bodyPr>
          <a:lstStyle/>
          <a:p>
            <a:pPr algn="l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793C-CF54-4F5E-8285-B017DFC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6785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maximum amount of debt for each country 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9D20C-8DA9-48C4-BF2D-66C9782D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625683"/>
            <a:ext cx="6265720" cy="35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Onyedikachi Idogwu</dc:creator>
  <cp:lastModifiedBy>Onyedikachi Idogwu</cp:lastModifiedBy>
  <cp:revision>3</cp:revision>
  <dcterms:created xsi:type="dcterms:W3CDTF">2023-02-17T17:09:21Z</dcterms:created>
  <dcterms:modified xsi:type="dcterms:W3CDTF">2023-02-17T17:35:51Z</dcterms:modified>
</cp:coreProperties>
</file>