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397-292C-4DE5-3C55-353C62A3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PIPES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4885-3FC3-8F53-F207-2BE61722F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20PW13 &amp; 20PW39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9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F2D0-FE6A-E87B-29D2-43B96F16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Dup() system call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0331C-FD2B-2122-FE40-E1DE66885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09" y="2645444"/>
            <a:ext cx="6933237" cy="4028577"/>
          </a:xfrm>
        </p:spPr>
      </p:pic>
    </p:spTree>
    <p:extLst>
      <p:ext uri="{BB962C8B-B14F-4D97-AF65-F5344CB8AC3E}">
        <p14:creationId xmlns:p14="http://schemas.microsoft.com/office/powerpoint/2010/main" val="333322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F38F8-DB32-83DD-125A-D515285E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993" y="2628666"/>
            <a:ext cx="7392173" cy="3887983"/>
          </a:xfrm>
        </p:spPr>
      </p:pic>
    </p:spTree>
    <p:extLst>
      <p:ext uri="{BB962C8B-B14F-4D97-AF65-F5344CB8AC3E}">
        <p14:creationId xmlns:p14="http://schemas.microsoft.com/office/powerpoint/2010/main" val="129890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10F-1CFC-9941-9F5F-60ABDE61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dup2()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B45A2-DA24-B877-9393-86651F3CF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56"/>
          <a:stretch/>
        </p:blipFill>
        <p:spPr>
          <a:xfrm>
            <a:off x="1158825" y="3129094"/>
            <a:ext cx="9091922" cy="2650921"/>
          </a:xfrm>
        </p:spPr>
      </p:pic>
    </p:spTree>
    <p:extLst>
      <p:ext uri="{BB962C8B-B14F-4D97-AF65-F5344CB8AC3E}">
        <p14:creationId xmlns:p14="http://schemas.microsoft.com/office/powerpoint/2010/main" val="366334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5900-1FFA-D123-7EC3-38C6895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29D73-142D-C1A1-D5DD-AF6F7C77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246" y="2603499"/>
            <a:ext cx="6735756" cy="3864649"/>
          </a:xfrm>
        </p:spPr>
      </p:pic>
    </p:spTree>
    <p:extLst>
      <p:ext uri="{BB962C8B-B14F-4D97-AF65-F5344CB8AC3E}">
        <p14:creationId xmlns:p14="http://schemas.microsoft.com/office/powerpoint/2010/main" val="37317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48D-2784-158B-A306-706A4CF4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Redirection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4FB77-3704-2EC2-7BC7-45BA0142D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62" y="2442864"/>
            <a:ext cx="7147100" cy="4182763"/>
          </a:xfrm>
        </p:spPr>
      </p:pic>
    </p:spTree>
    <p:extLst>
      <p:ext uri="{BB962C8B-B14F-4D97-AF65-F5344CB8AC3E}">
        <p14:creationId xmlns:p14="http://schemas.microsoft.com/office/powerpoint/2010/main" val="334670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5D2D9-DD87-E9E6-0E76-A1C1A039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59" y="2603499"/>
            <a:ext cx="7072085" cy="4091145"/>
          </a:xfrm>
        </p:spPr>
      </p:pic>
    </p:spTree>
    <p:extLst>
      <p:ext uri="{BB962C8B-B14F-4D97-AF65-F5344CB8AC3E}">
        <p14:creationId xmlns:p14="http://schemas.microsoft.com/office/powerpoint/2010/main" val="384392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61B4-9B18-1F52-0419-C94D2FF3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term pipes refers to the connection of a data flow from one process to another</a:t>
            </a: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attach the output of one process to the input of another.</a:t>
            </a: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pipe symbol  is used to connect two commands in shell scripting.</a:t>
            </a: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|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ls|wc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21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who|sort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1A21-BEC0-D85B-E7E0-0F674B52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do pipes work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63B51-3E3A-61B4-3C1C-6D75375D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168" y="2603500"/>
            <a:ext cx="6946476" cy="3416300"/>
          </a:xfrm>
        </p:spPr>
      </p:pic>
    </p:spTree>
    <p:extLst>
      <p:ext uri="{BB962C8B-B14F-4D97-AF65-F5344CB8AC3E}">
        <p14:creationId xmlns:p14="http://schemas.microsoft.com/office/powerpoint/2010/main" val="111248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9DCF-7FB6-1F35-CF3A-32E75F4D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system call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DC17-4607-B20A-9D0B-66FF708B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lower level pipe function provides a means of passing data between two programs, without the overhead of a shell script to interpret the requested command.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pipe has the following prototype: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#include&lt;unistd.h&gt;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int pipe(int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[2]); //where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file descriptor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pipe is passed an array of two integer file descriptors.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fills the array with two new file descriptors and returns a 0.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a -1 on failure.</a:t>
            </a: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6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90D9-8959-7391-4839-0E5B46A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E486-1A43-B5C1-3F0D-10F7237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data written into </a:t>
            </a:r>
            <a:r>
              <a:rPr lang="en-US" dirty="0" err="1"/>
              <a:t>fd</a:t>
            </a:r>
            <a:r>
              <a:rPr lang="en-US" dirty="0"/>
              <a:t>[1] can be read from </a:t>
            </a:r>
            <a:r>
              <a:rPr lang="en-US" dirty="0" err="1"/>
              <a:t>fd</a:t>
            </a:r>
            <a:r>
              <a:rPr lang="en-US" dirty="0"/>
              <a:t>[0].</a:t>
            </a:r>
          </a:p>
          <a:p>
            <a:r>
              <a:rPr lang="en-US" dirty="0"/>
              <a:t>The data is processed in a FIFO basis.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8C2E-BAD6-C42C-FE95-53656542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62" y="3499065"/>
            <a:ext cx="6706181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7B28-8CBD-ED5B-25F4-BB5C3225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 system call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1661-20CF-A1DA-01DD-E02F887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#include&lt;unistd.h&gt;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write(int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const void *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nbytes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arranges for the first n bytes from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written to the file associated with the file descriptor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the number of bytes actually written.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may be less than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nbytes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there had been an error in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returns 0 , then no data is written.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indicates an error.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55B5-53C8-99AA-ACE1-5EAC9241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 system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07DE-D085-5E5B-F34E-92580584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read(int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fd,void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buf,size_t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nbytes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Clr>
                <a:schemeClr val="tx2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reads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bytes of data from the file associated with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places them in the data area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2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the number of bytes actually read.</a:t>
            </a:r>
          </a:p>
          <a:p>
            <a:pPr>
              <a:buClr>
                <a:schemeClr val="tx2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read call returns 0, it has nothing to read.</a:t>
            </a:r>
          </a:p>
          <a:p>
            <a:pPr>
              <a:buClr>
                <a:schemeClr val="tx2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returns a -1, it means there is an error.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D86-5C11-0B4D-6B3B-FF20981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31F27-1BDE-4798-B087-111C36EA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024" y="2749414"/>
            <a:ext cx="7216765" cy="3124471"/>
          </a:xfrm>
        </p:spPr>
      </p:pic>
    </p:spTree>
    <p:extLst>
      <p:ext uri="{BB962C8B-B14F-4D97-AF65-F5344CB8AC3E}">
        <p14:creationId xmlns:p14="http://schemas.microsoft.com/office/powerpoint/2010/main" val="414795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D1AD-F66D-3AAF-E1F4-E7D2EF7F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Pipes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6A56-59F7-D810-F8D7-F576B87B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82473"/>
            <a:ext cx="7333555" cy="41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661</TotalTime>
  <Words>379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 PIPES</vt:lpstr>
      <vt:lpstr>PowerPoint Presentation</vt:lpstr>
      <vt:lpstr> How do pipes work ?</vt:lpstr>
      <vt:lpstr>The pipe system call </vt:lpstr>
      <vt:lpstr>PowerPoint Presentation</vt:lpstr>
      <vt:lpstr>The write system call </vt:lpstr>
      <vt:lpstr>The read system call</vt:lpstr>
      <vt:lpstr>Types of Pipes</vt:lpstr>
      <vt:lpstr>Unnamed Pipes</vt:lpstr>
      <vt:lpstr>Dup() system call</vt:lpstr>
      <vt:lpstr>PowerPoint Presentation</vt:lpstr>
      <vt:lpstr>dup2()</vt:lpstr>
      <vt:lpstr>PowerPoint Presentation</vt:lpstr>
      <vt:lpstr>Implementing Redirection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PIPES</dc:title>
  <dc:creator>Trisha M</dc:creator>
  <cp:lastModifiedBy>Trisha M</cp:lastModifiedBy>
  <cp:revision>7</cp:revision>
  <dcterms:created xsi:type="dcterms:W3CDTF">2022-11-07T14:45:23Z</dcterms:created>
  <dcterms:modified xsi:type="dcterms:W3CDTF">2022-11-08T01:46:48Z</dcterms:modified>
</cp:coreProperties>
</file>