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1862" y="-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EA8D8-C82D-A8BC-CDAB-8643BCEF15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607555-780F-BA26-2BC9-DAC5CE310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A4EDDD-B5A1-4152-0A9C-0395BA10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99ED-D681-4FD4-9DBA-FC0FA269C3F8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F9CEC8-B808-1225-A6D7-8A09DCF7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02A5CF-FCEE-7487-EDF7-A5F8F302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5A99-3924-4E87-B6C3-9B20E8185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378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244A4A-351C-5C22-9AD7-E9378ACF2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6F8394-8926-00D0-A9BF-C9C4D947F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AB1DBF-7766-ACA4-0F2D-E2EA94BA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99ED-D681-4FD4-9DBA-FC0FA269C3F8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5FD7EE-F764-F44B-50A1-05CE3A34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D500F0-91A1-A066-8E57-75ED06A0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5A99-3924-4E87-B6C3-9B20E8185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00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EB9DD67-4071-744D-25B2-66C40A237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404893-EA70-B7B2-47B6-059A2D971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0358D6-DC51-BE14-FD43-A5D02AFBA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99ED-D681-4FD4-9DBA-FC0FA269C3F8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C162B4-B79D-B584-16A7-E379232A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8500AD-F32F-94AF-0E34-98929137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5A99-3924-4E87-B6C3-9B20E8185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9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DE0F59-3D0D-50F3-8C15-B91CCFBAA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EDCEC1-B2A8-0A74-2BC4-91F9A23BC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D33469-5A7E-987F-4545-25CB96EB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99ED-D681-4FD4-9DBA-FC0FA269C3F8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E6E428-BC23-1063-D0E0-9529104DB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B79F5-F494-B5F9-D5F5-8858B7E9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5A99-3924-4E87-B6C3-9B20E8185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2332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55A16E-C1FA-1D7F-B125-EA0320407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8B9F4E6-B635-2767-1A08-5C0F4ABE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9EEF26-074C-8DF7-3A90-A0CD7F65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99ED-D681-4FD4-9DBA-FC0FA269C3F8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87B747-0BCF-314E-3FAB-08166D73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E8C69F-4299-1C09-AB16-3097A439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5A99-3924-4E87-B6C3-9B20E8185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068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B7044F-106C-1D12-63DF-ADA4F5E7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D006A4-5D14-1454-D8FB-85EC2BB74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1BA527-F090-9A8B-7EE9-8E795467F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19FB7A-8A95-9D61-3278-7FD66377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99ED-D681-4FD4-9DBA-FC0FA269C3F8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F228BF-B06D-329C-09AA-07E5F435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9B586D-F9F7-F5EA-E91B-A78C6878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5A99-3924-4E87-B6C3-9B20E8185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55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437E4-5297-3D1C-A141-41EF13488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234ABC-C925-CD61-1927-AE6A474DA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558445-ABFA-3D5F-483C-A03BC21B1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C5DDB3-6689-B593-9AC7-F9813F46F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774C7AB-8172-B4FE-77F6-48994B66E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DCAB52A-7CA1-7A7C-E358-9C77F98D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99ED-D681-4FD4-9DBA-FC0FA269C3F8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1B15456-4E50-EFF2-D193-B6BD6669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CDA8A5D-D353-3E9C-4970-3012655C5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5A99-3924-4E87-B6C3-9B20E8185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1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86B2EB-A2D3-8DD4-E209-6B95AA80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8E1483-D694-38EB-F53C-210F015A6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99ED-D681-4FD4-9DBA-FC0FA269C3F8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441CC5-9A89-687F-7F17-0025A42D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C5E1A8-4248-99D0-7294-B9FA1657B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5A99-3924-4E87-B6C3-9B20E8185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624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CBA83A-2937-CDC4-16C6-FCB2712A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99ED-D681-4FD4-9DBA-FC0FA269C3F8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673481-12C7-1F9D-BA29-1867B8EC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102FC0-4550-1D0E-BD3A-7EBFCDCC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5A99-3924-4E87-B6C3-9B20E8185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44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825EEB-5267-4DEF-AEA7-DB29FE706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82ACE5-104A-B5B9-E643-8BE855DDA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8786E5-8A68-8096-C9FA-4E9AE6C2D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14AE3C-D2EA-598A-6127-373D12DE1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99ED-D681-4FD4-9DBA-FC0FA269C3F8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DED663-38E8-A5FC-FFD6-49ACC9C8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ABA521-7D19-6F8A-3361-8F93ADB1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5A99-3924-4E87-B6C3-9B20E8185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42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D927B-EB12-3EC6-C64A-467B2447A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F18BD8E-7DE3-9493-4C01-18EB4F9C3F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5E6AEB-DE01-78EB-86DE-372FF957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C83EA3-B830-31D1-C839-741F17D4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99ED-D681-4FD4-9DBA-FC0FA269C3F8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B290C9-3FDD-B27B-1DE3-5AF4E62D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D787AD-C8AB-AA28-B4DD-FDCBDFB3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875A99-3924-4E87-B6C3-9B20E8185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75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FB9B7F7-E314-2B45-D52A-E5996E354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F0D34B-B80C-6BCF-0D13-E7CF6B576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B40ECF-61E6-6455-74EC-C7B6C3F5A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FB99ED-D681-4FD4-9DBA-FC0FA269C3F8}" type="datetimeFigureOut">
              <a:rPr lang="fr-FR" smtClean="0"/>
              <a:t>28/04/2024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8D818A-D612-322D-EDFF-BC27C722D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FDAA3A-D3EC-53BB-032E-C8BF15452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875A99-3924-4E87-B6C3-9B20E818594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670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C2D1BDD6-1EC0-153E-7BFE-CB7556F4610F}"/>
              </a:ext>
            </a:extLst>
          </p:cNvPr>
          <p:cNvGrpSpPr/>
          <p:nvPr/>
        </p:nvGrpSpPr>
        <p:grpSpPr>
          <a:xfrm>
            <a:off x="1324746" y="4709545"/>
            <a:ext cx="3918036" cy="1832976"/>
            <a:chOff x="2644877" y="1598889"/>
            <a:chExt cx="1750142" cy="1739567"/>
          </a:xfrm>
        </p:grpSpPr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67E5C0E2-75D2-D71E-0C8A-498E2BDBE7E1}"/>
                </a:ext>
              </a:extLst>
            </p:cNvPr>
            <p:cNvGrpSpPr/>
            <p:nvPr/>
          </p:nvGrpSpPr>
          <p:grpSpPr>
            <a:xfrm>
              <a:off x="2644877" y="1598889"/>
              <a:ext cx="1750142" cy="629912"/>
              <a:chOff x="2644877" y="1598889"/>
              <a:chExt cx="1750142" cy="629912"/>
            </a:xfrm>
          </p:grpSpPr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48FCDF4-D27D-2CB9-609C-04701F416B57}"/>
                  </a:ext>
                </a:extLst>
              </p:cNvPr>
              <p:cNvSpPr txBox="1"/>
              <p:nvPr/>
            </p:nvSpPr>
            <p:spPr>
              <a:xfrm>
                <a:off x="2644877" y="1598889"/>
                <a:ext cx="1750142" cy="2482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/>
                  <a:t>Visual </a:t>
                </a:r>
              </a:p>
            </p:txBody>
          </p:sp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C1E71968-4E5B-84AC-5EED-C7484121CAF1}"/>
                  </a:ext>
                </a:extLst>
              </p:cNvPr>
              <p:cNvSpPr txBox="1"/>
              <p:nvPr/>
            </p:nvSpPr>
            <p:spPr>
              <a:xfrm>
                <a:off x="2644877" y="1849080"/>
                <a:ext cx="1750142" cy="3797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 err="1"/>
                  <a:t>visualjeu</a:t>
                </a:r>
                <a:r>
                  <a:rPr lang="fr-FR" sz="1000" dirty="0"/>
                  <a:t>_ : </a:t>
                </a:r>
                <a:r>
                  <a:rPr lang="fr-FR" sz="1000" dirty="0" err="1"/>
                  <a:t>vector</a:t>
                </a:r>
                <a:r>
                  <a:rPr lang="fr-FR" sz="1000" dirty="0"/>
                  <a:t>&lt;</a:t>
                </a:r>
                <a:r>
                  <a:rPr lang="fr-FR" sz="1000" dirty="0" err="1"/>
                  <a:t>sf</a:t>
                </a:r>
                <a:r>
                  <a:rPr lang="fr-FR" sz="1000" dirty="0"/>
                  <a:t>::</a:t>
                </a:r>
                <a:r>
                  <a:rPr lang="fr-FR" sz="1000" dirty="0" err="1"/>
                  <a:t>RectangleShape</a:t>
                </a:r>
                <a:r>
                  <a:rPr lang="fr-FR" sz="1000" dirty="0"/>
                  <a:t>&gt; </a:t>
                </a:r>
              </a:p>
              <a:p>
                <a:r>
                  <a:rPr lang="fr-FR" sz="1000" dirty="0" err="1"/>
                  <a:t>visualproposition</a:t>
                </a:r>
                <a:r>
                  <a:rPr lang="fr-FR" sz="1000" dirty="0"/>
                  <a:t>_ : </a:t>
                </a:r>
                <a:r>
                  <a:rPr lang="fr-FR" sz="1000" dirty="0" err="1"/>
                  <a:t>vector</a:t>
                </a:r>
                <a:r>
                  <a:rPr lang="fr-FR" sz="1000" dirty="0"/>
                  <a:t>&lt;</a:t>
                </a:r>
                <a:r>
                  <a:rPr lang="fr-FR" sz="1000" dirty="0" err="1"/>
                  <a:t>sf</a:t>
                </a:r>
                <a:r>
                  <a:rPr lang="fr-FR" sz="1000" dirty="0"/>
                  <a:t>::</a:t>
                </a:r>
                <a:r>
                  <a:rPr lang="fr-FR" sz="1000" dirty="0" err="1"/>
                  <a:t>RectangleShape</a:t>
                </a:r>
                <a:r>
                  <a:rPr lang="fr-FR" sz="1000" dirty="0"/>
                  <a:t>&gt; </a:t>
                </a:r>
              </a:p>
            </p:txBody>
          </p:sp>
        </p:grp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A5C4DF5-F0E3-2278-9EED-A63712EAE8D5}"/>
                </a:ext>
              </a:extLst>
            </p:cNvPr>
            <p:cNvSpPr txBox="1"/>
            <p:nvPr/>
          </p:nvSpPr>
          <p:spPr>
            <a:xfrm>
              <a:off x="2644877" y="2228505"/>
              <a:ext cx="1750142" cy="1109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Visual();</a:t>
              </a:r>
            </a:p>
            <a:p>
              <a:r>
                <a:rPr lang="fr-FR" sz="1000" dirty="0" err="1"/>
                <a:t>setvisualJeu</a:t>
              </a:r>
              <a:r>
                <a:rPr lang="fr-FR" sz="1000" dirty="0"/>
                <a:t>_()</a:t>
              </a:r>
            </a:p>
            <a:p>
              <a:r>
                <a:rPr lang="fr-FR" sz="1000" dirty="0" err="1"/>
                <a:t>setvisualProposition</a:t>
              </a:r>
              <a:r>
                <a:rPr lang="fr-FR" sz="1000" dirty="0"/>
                <a:t>_()</a:t>
              </a:r>
            </a:p>
            <a:p>
              <a:r>
                <a:rPr lang="fr-FR" sz="1000" dirty="0" err="1"/>
                <a:t>getVisualProposition</a:t>
              </a:r>
              <a:r>
                <a:rPr lang="fr-FR" sz="1000" dirty="0"/>
                <a:t>() : </a:t>
              </a:r>
              <a:r>
                <a:rPr lang="fr-FR" sz="1000" dirty="0" err="1"/>
                <a:t>vector</a:t>
              </a:r>
              <a:r>
                <a:rPr lang="fr-FR" sz="1000" dirty="0"/>
                <a:t>&lt;</a:t>
              </a:r>
              <a:r>
                <a:rPr lang="fr-FR" sz="1000" dirty="0" err="1"/>
                <a:t>sf</a:t>
              </a:r>
              <a:r>
                <a:rPr lang="fr-FR" sz="1000" dirty="0"/>
                <a:t>::</a:t>
              </a:r>
              <a:r>
                <a:rPr lang="fr-FR" sz="1000" dirty="0" err="1"/>
                <a:t>RectangleShape</a:t>
              </a:r>
              <a:r>
                <a:rPr lang="fr-FR" sz="1000" dirty="0"/>
                <a:t>&gt; </a:t>
              </a:r>
              <a:r>
                <a:rPr lang="fr-FR" sz="1000" dirty="0" err="1"/>
                <a:t>getVisualJeu</a:t>
              </a:r>
              <a:r>
                <a:rPr lang="fr-FR" sz="1000" dirty="0"/>
                <a:t>() : </a:t>
              </a:r>
              <a:r>
                <a:rPr lang="fr-FR" sz="1000" dirty="0" err="1"/>
                <a:t>vector</a:t>
              </a:r>
              <a:r>
                <a:rPr lang="fr-FR" sz="1000" dirty="0"/>
                <a:t>&lt;</a:t>
              </a:r>
              <a:r>
                <a:rPr lang="fr-FR" sz="1000" dirty="0" err="1"/>
                <a:t>sf</a:t>
              </a:r>
              <a:r>
                <a:rPr lang="fr-FR" sz="1000" dirty="0"/>
                <a:t>::</a:t>
              </a:r>
              <a:r>
                <a:rPr lang="fr-FR" sz="1000" dirty="0" err="1"/>
                <a:t>RectangleShape</a:t>
              </a:r>
              <a:r>
                <a:rPr lang="fr-FR" sz="1000" dirty="0"/>
                <a:t>&gt;</a:t>
              </a:r>
            </a:p>
            <a:p>
              <a:r>
                <a:rPr lang="fr-FR" sz="1000" dirty="0" err="1"/>
                <a:t>afficherProposition</a:t>
              </a:r>
              <a:r>
                <a:rPr lang="fr-FR" sz="1000" dirty="0"/>
                <a:t>(Proposition </a:t>
              </a:r>
              <a:r>
                <a:rPr lang="fr-FR" sz="1000" dirty="0" err="1"/>
                <a:t>prop</a:t>
              </a:r>
              <a:r>
                <a:rPr lang="fr-FR" sz="1000" dirty="0"/>
                <a:t>, </a:t>
              </a:r>
              <a:r>
                <a:rPr lang="fr-FR" sz="1000" dirty="0" err="1"/>
                <a:t>RenderWindow</a:t>
              </a:r>
              <a:r>
                <a:rPr lang="fr-FR" sz="1000" dirty="0"/>
                <a:t>&amp; </a:t>
              </a:r>
              <a:r>
                <a:rPr lang="fr-FR" sz="1000" dirty="0" err="1"/>
                <a:t>window</a:t>
              </a:r>
              <a:r>
                <a:rPr lang="fr-FR" sz="1000" dirty="0"/>
                <a:t>) : </a:t>
              </a:r>
              <a:r>
                <a:rPr lang="fr-FR" sz="1000" dirty="0" err="1"/>
                <a:t>int</a:t>
              </a:r>
              <a:r>
                <a:rPr lang="fr-FR" sz="1000" dirty="0"/>
                <a:t> </a:t>
              </a:r>
            </a:p>
            <a:p>
              <a:r>
                <a:rPr lang="fr-FR" sz="1000" dirty="0" err="1"/>
                <a:t>afficherJeu</a:t>
              </a:r>
              <a:r>
                <a:rPr lang="fr-FR" sz="1000" dirty="0"/>
                <a:t>(Jeu </a:t>
              </a:r>
              <a:r>
                <a:rPr lang="fr-FR" sz="1000" dirty="0" err="1"/>
                <a:t>jeu</a:t>
              </a:r>
              <a:r>
                <a:rPr lang="fr-FR" sz="1000" dirty="0"/>
                <a:t>, </a:t>
              </a:r>
              <a:r>
                <a:rPr lang="fr-FR" sz="1000" dirty="0" err="1"/>
                <a:t>RenderWindow</a:t>
              </a:r>
              <a:r>
                <a:rPr lang="fr-FR" sz="1000" dirty="0"/>
                <a:t>&amp; </a:t>
              </a:r>
              <a:r>
                <a:rPr lang="fr-FR" sz="1000" dirty="0" err="1"/>
                <a:t>window</a:t>
              </a:r>
              <a:r>
                <a:rPr lang="fr-FR" sz="1000" dirty="0"/>
                <a:t>) : </a:t>
              </a:r>
              <a:r>
                <a:rPr lang="fr-FR" sz="1000" dirty="0" err="1"/>
                <a:t>int</a:t>
              </a:r>
              <a:r>
                <a:rPr lang="fr-FR" sz="1000" dirty="0"/>
                <a:t> 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7B03BC20-8310-7E58-3E41-A324EC46420C}"/>
              </a:ext>
            </a:extLst>
          </p:cNvPr>
          <p:cNvGrpSpPr/>
          <p:nvPr/>
        </p:nvGrpSpPr>
        <p:grpSpPr>
          <a:xfrm>
            <a:off x="4715916" y="315479"/>
            <a:ext cx="2241757" cy="1833834"/>
            <a:chOff x="4665403" y="503166"/>
            <a:chExt cx="2241757" cy="1833834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FD08F015-0EA6-A1BD-20E4-95EECAF5F851}"/>
                </a:ext>
              </a:extLst>
            </p:cNvPr>
            <p:cNvSpPr txBox="1"/>
            <p:nvPr/>
          </p:nvSpPr>
          <p:spPr>
            <a:xfrm>
              <a:off x="4665405" y="503166"/>
              <a:ext cx="224175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100" b="1" dirty="0"/>
                <a:t>Carte</a:t>
              </a:r>
              <a:endParaRPr lang="fr-FR" sz="1400" b="1" dirty="0"/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59F26E8-9B70-B81A-EA1D-06E3A10E4E61}"/>
                </a:ext>
              </a:extLst>
            </p:cNvPr>
            <p:cNvSpPr txBox="1"/>
            <p:nvPr/>
          </p:nvSpPr>
          <p:spPr>
            <a:xfrm>
              <a:off x="4665405" y="1167449"/>
              <a:ext cx="2241755" cy="11695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Carte()</a:t>
              </a:r>
            </a:p>
            <a:p>
              <a:r>
                <a:rPr lang="fr-FR" sz="1000" dirty="0"/>
                <a:t>Carte(</a:t>
              </a:r>
              <a:r>
                <a:rPr lang="fr-FR" sz="1000" dirty="0" err="1"/>
                <a:t>int</a:t>
              </a:r>
              <a:r>
                <a:rPr lang="fr-FR" sz="1000" dirty="0"/>
                <a:t> valeur, string couleur)</a:t>
              </a:r>
            </a:p>
            <a:p>
              <a:r>
                <a:rPr lang="fr-FR" sz="1000" dirty="0" err="1"/>
                <a:t>getValeur</a:t>
              </a:r>
              <a:r>
                <a:rPr lang="fr-FR" sz="1000" dirty="0"/>
                <a:t>() : </a:t>
              </a:r>
              <a:r>
                <a:rPr lang="fr-FR" sz="1000" dirty="0" err="1"/>
                <a:t>int</a:t>
              </a:r>
              <a:endParaRPr lang="fr-FR" sz="1000" dirty="0"/>
            </a:p>
            <a:p>
              <a:r>
                <a:rPr lang="fr-FR" sz="1000" dirty="0" err="1"/>
                <a:t>getCouleur</a:t>
              </a:r>
              <a:r>
                <a:rPr lang="fr-FR" sz="1000" dirty="0"/>
                <a:t>() : string</a:t>
              </a:r>
            </a:p>
            <a:p>
              <a:r>
                <a:rPr lang="fr-FR" sz="1000" dirty="0"/>
                <a:t>afficher()</a:t>
              </a:r>
            </a:p>
            <a:p>
              <a:r>
                <a:rPr lang="fr-FR" sz="1000" dirty="0"/>
                <a:t>sauver(</a:t>
              </a:r>
              <a:r>
                <a:rPr lang="fr-FR" sz="1000" dirty="0" err="1"/>
                <a:t>ofstream</a:t>
              </a:r>
              <a:r>
                <a:rPr lang="fr-FR" sz="1000" dirty="0"/>
                <a:t>&amp; </a:t>
              </a:r>
              <a:r>
                <a:rPr lang="fr-FR" sz="1000" dirty="0" err="1"/>
                <a:t>ofs</a:t>
              </a:r>
              <a:r>
                <a:rPr lang="fr-FR" sz="1000"/>
                <a:t>)</a:t>
              </a:r>
              <a:endParaRPr lang="fr-FR" sz="1000" dirty="0"/>
            </a:p>
            <a:p>
              <a:r>
                <a:rPr lang="fr-FR" sz="1000" dirty="0"/>
                <a:t>charger(</a:t>
              </a:r>
              <a:r>
                <a:rPr lang="fr-FR" sz="1000" dirty="0" err="1"/>
                <a:t>ifstream</a:t>
              </a:r>
              <a:r>
                <a:rPr lang="fr-FR" sz="1000" dirty="0"/>
                <a:t>&amp; ifs)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30458760-8B83-6E9F-89CF-ACCEF0E2CD08}"/>
                </a:ext>
              </a:extLst>
            </p:cNvPr>
            <p:cNvSpPr txBox="1"/>
            <p:nvPr/>
          </p:nvSpPr>
          <p:spPr>
            <a:xfrm>
              <a:off x="4665403" y="768800"/>
              <a:ext cx="22417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valeur_ : </a:t>
              </a:r>
              <a:r>
                <a:rPr lang="fr-FR" sz="1000" dirty="0" err="1"/>
                <a:t>int</a:t>
              </a:r>
              <a:endParaRPr lang="fr-FR" sz="1000" dirty="0"/>
            </a:p>
            <a:p>
              <a:r>
                <a:rPr lang="fr-FR" sz="1000" dirty="0"/>
                <a:t>couleur_ : string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05246411-2FD7-5B8A-B6B8-A5A855752466}"/>
              </a:ext>
            </a:extLst>
          </p:cNvPr>
          <p:cNvGrpSpPr/>
          <p:nvPr/>
        </p:nvGrpSpPr>
        <p:grpSpPr>
          <a:xfrm>
            <a:off x="8047700" y="3269379"/>
            <a:ext cx="2453151" cy="1672999"/>
            <a:chOff x="2644877" y="1590210"/>
            <a:chExt cx="1750142" cy="1587737"/>
          </a:xfrm>
        </p:grpSpPr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3E7DF52-1BD8-D308-279B-052679C37B05}"/>
                </a:ext>
              </a:extLst>
            </p:cNvPr>
            <p:cNvGrpSpPr/>
            <p:nvPr/>
          </p:nvGrpSpPr>
          <p:grpSpPr>
            <a:xfrm>
              <a:off x="2644877" y="1590210"/>
              <a:ext cx="1750142" cy="624126"/>
              <a:chOff x="2644877" y="1590210"/>
              <a:chExt cx="1750142" cy="624126"/>
            </a:xfrm>
          </p:grpSpPr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5DCC754-AF3D-5CBA-1588-2D3D85575D66}"/>
                  </a:ext>
                </a:extLst>
              </p:cNvPr>
              <p:cNvSpPr txBox="1"/>
              <p:nvPr/>
            </p:nvSpPr>
            <p:spPr>
              <a:xfrm>
                <a:off x="2644877" y="1590210"/>
                <a:ext cx="1750142" cy="2482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/>
                  <a:t>Pioche </a:t>
                </a:r>
              </a:p>
            </p:txBody>
          </p:sp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D9BA4291-9774-1054-1221-9002CF1C6B26}"/>
                  </a:ext>
                </a:extLst>
              </p:cNvPr>
              <p:cNvSpPr txBox="1"/>
              <p:nvPr/>
            </p:nvSpPr>
            <p:spPr>
              <a:xfrm>
                <a:off x="2644877" y="1834616"/>
                <a:ext cx="1750142" cy="3797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taille_ : </a:t>
                </a:r>
                <a:r>
                  <a:rPr lang="fr-FR" sz="1000" dirty="0" err="1"/>
                  <a:t>int</a:t>
                </a:r>
                <a:endParaRPr lang="fr-FR" sz="1000" dirty="0"/>
              </a:p>
              <a:p>
                <a:r>
                  <a:rPr lang="fr-FR" sz="1000" dirty="0"/>
                  <a:t>pioche_ : </a:t>
                </a:r>
                <a:r>
                  <a:rPr lang="fr-FR" sz="1000" dirty="0" err="1"/>
                  <a:t>vector</a:t>
                </a:r>
                <a:r>
                  <a:rPr lang="fr-FR" sz="1000" dirty="0"/>
                  <a:t>&lt;Carte&gt;</a:t>
                </a:r>
              </a:p>
            </p:txBody>
          </p:sp>
        </p:grp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F81F07B-520F-B2C2-258F-76722B4EC537}"/>
                </a:ext>
              </a:extLst>
            </p:cNvPr>
            <p:cNvSpPr txBox="1"/>
            <p:nvPr/>
          </p:nvSpPr>
          <p:spPr>
            <a:xfrm>
              <a:off x="2644877" y="2214043"/>
              <a:ext cx="1750142" cy="9639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Pioche()</a:t>
              </a:r>
            </a:p>
            <a:p>
              <a:r>
                <a:rPr lang="fr-FR" sz="1000" dirty="0" err="1"/>
                <a:t>getPioche</a:t>
              </a:r>
              <a:r>
                <a:rPr lang="fr-FR" sz="1000" dirty="0"/>
                <a:t>() : </a:t>
              </a:r>
              <a:r>
                <a:rPr lang="fr-FR" sz="1000" dirty="0" err="1"/>
                <a:t>vector</a:t>
              </a:r>
              <a:r>
                <a:rPr lang="fr-FR" sz="1000" dirty="0"/>
                <a:t>&lt;Carte&gt;</a:t>
              </a:r>
            </a:p>
            <a:p>
              <a:r>
                <a:rPr lang="fr-FR" sz="1000" dirty="0" err="1"/>
                <a:t>getTaille</a:t>
              </a:r>
              <a:r>
                <a:rPr lang="fr-FR" sz="1000" dirty="0"/>
                <a:t>() : </a:t>
              </a:r>
              <a:r>
                <a:rPr lang="fr-FR" sz="1000" dirty="0" err="1"/>
                <a:t>int</a:t>
              </a:r>
              <a:endParaRPr lang="fr-FR" sz="1000" dirty="0"/>
            </a:p>
            <a:p>
              <a:r>
                <a:rPr lang="fr-FR" sz="1000" dirty="0" err="1"/>
                <a:t>void</a:t>
              </a:r>
              <a:r>
                <a:rPr lang="fr-FR" sz="1000" dirty="0"/>
                <a:t> </a:t>
              </a:r>
              <a:r>
                <a:rPr lang="fr-FR" sz="1000" dirty="0" err="1"/>
                <a:t>setTaille</a:t>
              </a:r>
              <a:r>
                <a:rPr lang="fr-FR" sz="1000" dirty="0"/>
                <a:t>(</a:t>
              </a:r>
              <a:r>
                <a:rPr lang="fr-FR" sz="1000" dirty="0" err="1"/>
                <a:t>int</a:t>
              </a:r>
              <a:r>
                <a:rPr lang="fr-FR" sz="1000" dirty="0"/>
                <a:t> taille)</a:t>
              </a:r>
            </a:p>
            <a:p>
              <a:r>
                <a:rPr lang="fr-FR" sz="1000" dirty="0"/>
                <a:t>sauver(</a:t>
              </a:r>
              <a:r>
                <a:rPr lang="fr-FR" sz="1000" dirty="0" err="1"/>
                <a:t>ofstream</a:t>
              </a:r>
              <a:r>
                <a:rPr lang="fr-FR" sz="1000" dirty="0"/>
                <a:t>&amp; </a:t>
              </a:r>
              <a:r>
                <a:rPr lang="fr-FR" sz="1000" dirty="0" err="1"/>
                <a:t>ofs</a:t>
              </a:r>
              <a:r>
                <a:rPr lang="fr-FR" sz="1000" dirty="0"/>
                <a:t>)</a:t>
              </a:r>
            </a:p>
            <a:p>
              <a:r>
                <a:rPr lang="fr-FR" sz="1000" dirty="0"/>
                <a:t>charger(</a:t>
              </a:r>
              <a:r>
                <a:rPr lang="fr-FR" sz="1000" dirty="0" err="1"/>
                <a:t>ifstream</a:t>
              </a:r>
              <a:r>
                <a:rPr lang="fr-FR" sz="1000" dirty="0"/>
                <a:t>&amp; ifs)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F9458EB5-EB80-76FF-E2DA-DA541503BCE7}"/>
              </a:ext>
            </a:extLst>
          </p:cNvPr>
          <p:cNvGrpSpPr/>
          <p:nvPr/>
        </p:nvGrpSpPr>
        <p:grpSpPr>
          <a:xfrm>
            <a:off x="4751881" y="2800180"/>
            <a:ext cx="2453151" cy="1676011"/>
            <a:chOff x="2644877" y="1588763"/>
            <a:chExt cx="1750142" cy="1590596"/>
          </a:xfrm>
        </p:grpSpPr>
        <p:grpSp>
          <p:nvGrpSpPr>
            <p:cNvPr id="21" name="Groupe 20">
              <a:extLst>
                <a:ext uri="{FF2B5EF4-FFF2-40B4-BE49-F238E27FC236}">
                  <a16:creationId xmlns:a16="http://schemas.microsoft.com/office/drawing/2014/main" id="{DC94931B-232F-C4CE-996B-9D854AE045E8}"/>
                </a:ext>
              </a:extLst>
            </p:cNvPr>
            <p:cNvGrpSpPr/>
            <p:nvPr/>
          </p:nvGrpSpPr>
          <p:grpSpPr>
            <a:xfrm>
              <a:off x="2644877" y="1588763"/>
              <a:ext cx="1750142" cy="479526"/>
              <a:chOff x="2644877" y="1588763"/>
              <a:chExt cx="1750142" cy="479526"/>
            </a:xfrm>
          </p:grpSpPr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5858E102-9DEC-0D75-4A70-96939F2B57B7}"/>
                  </a:ext>
                </a:extLst>
              </p:cNvPr>
              <p:cNvSpPr txBox="1"/>
              <p:nvPr/>
            </p:nvSpPr>
            <p:spPr>
              <a:xfrm>
                <a:off x="2644877" y="1588763"/>
                <a:ext cx="1750142" cy="2482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/>
                  <a:t>Proposition </a:t>
                </a:r>
              </a:p>
            </p:txBody>
          </p:sp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D76D7FE2-361F-CDB0-8D25-31038F080FD0}"/>
                  </a:ext>
                </a:extLst>
              </p:cNvPr>
              <p:cNvSpPr txBox="1"/>
              <p:nvPr/>
            </p:nvSpPr>
            <p:spPr>
              <a:xfrm>
                <a:off x="2644877" y="1834616"/>
                <a:ext cx="1750142" cy="2336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proposition_ : </a:t>
                </a:r>
                <a:r>
                  <a:rPr lang="fr-FR" sz="1000" dirty="0" err="1"/>
                  <a:t>vector</a:t>
                </a:r>
                <a:r>
                  <a:rPr lang="fr-FR" sz="1000" dirty="0"/>
                  <a:t>&lt;Carte&gt;</a:t>
                </a:r>
              </a:p>
            </p:txBody>
          </p:sp>
        </p:grp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362951A3-9B1F-A7AC-B5BE-F055639A52E7}"/>
                </a:ext>
              </a:extLst>
            </p:cNvPr>
            <p:cNvSpPr txBox="1"/>
            <p:nvPr/>
          </p:nvSpPr>
          <p:spPr>
            <a:xfrm>
              <a:off x="2644877" y="2069410"/>
              <a:ext cx="1750142" cy="11099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Proposition(</a:t>
              </a:r>
              <a:r>
                <a:rPr lang="fr-FR" sz="1000" dirty="0" err="1"/>
                <a:t>vector</a:t>
              </a:r>
              <a:r>
                <a:rPr lang="fr-FR" sz="1000" dirty="0"/>
                <a:t>&lt;Carte&gt;);</a:t>
              </a:r>
            </a:p>
            <a:p>
              <a:r>
                <a:rPr lang="fr-FR" sz="1000" dirty="0" err="1"/>
                <a:t>getProposition</a:t>
              </a:r>
              <a:r>
                <a:rPr lang="fr-FR" sz="1000" dirty="0"/>
                <a:t>() : </a:t>
              </a:r>
              <a:r>
                <a:rPr lang="fr-FR" sz="1000" dirty="0" err="1"/>
                <a:t>vector</a:t>
              </a:r>
              <a:r>
                <a:rPr lang="fr-FR" sz="1000" dirty="0"/>
                <a:t>&lt;Carte&gt;</a:t>
              </a:r>
            </a:p>
            <a:p>
              <a:r>
                <a:rPr lang="fr-FR" sz="1000" dirty="0" err="1"/>
                <a:t>calculerScore</a:t>
              </a:r>
              <a:r>
                <a:rPr lang="fr-FR" sz="1000" dirty="0"/>
                <a:t>() : </a:t>
              </a:r>
              <a:r>
                <a:rPr lang="fr-FR" sz="1000" dirty="0" err="1"/>
                <a:t>int</a:t>
              </a:r>
              <a:r>
                <a:rPr lang="fr-FR" sz="1000" dirty="0"/>
                <a:t> </a:t>
              </a:r>
            </a:p>
            <a:p>
              <a:r>
                <a:rPr lang="fr-FR" sz="1000" dirty="0" err="1"/>
                <a:t>ajouterCarte</a:t>
              </a:r>
              <a:r>
                <a:rPr lang="fr-FR" sz="1000" dirty="0"/>
                <a:t>(Carte </a:t>
              </a:r>
              <a:r>
                <a:rPr lang="fr-FR" sz="1000" dirty="0" err="1"/>
                <a:t>carte</a:t>
              </a:r>
              <a:r>
                <a:rPr lang="fr-FR" sz="1000" dirty="0"/>
                <a:t>)</a:t>
              </a:r>
            </a:p>
            <a:p>
              <a:r>
                <a:rPr lang="fr-FR" sz="1000" dirty="0" err="1"/>
                <a:t>supprimerCarte</a:t>
              </a:r>
              <a:r>
                <a:rPr lang="fr-FR" sz="1000" dirty="0"/>
                <a:t>(Carte </a:t>
              </a:r>
              <a:r>
                <a:rPr lang="fr-FR" sz="1000" dirty="0" err="1"/>
                <a:t>carte</a:t>
              </a:r>
              <a:r>
                <a:rPr lang="fr-FR" sz="1000" dirty="0"/>
                <a:t>)</a:t>
              </a:r>
            </a:p>
            <a:p>
              <a:r>
                <a:rPr lang="fr-FR" sz="1000" dirty="0"/>
                <a:t>sauver(</a:t>
              </a:r>
              <a:r>
                <a:rPr lang="fr-FR" sz="1000" dirty="0" err="1"/>
                <a:t>ofstream</a:t>
              </a:r>
              <a:r>
                <a:rPr lang="fr-FR" sz="1000" dirty="0"/>
                <a:t>&amp; </a:t>
              </a:r>
              <a:r>
                <a:rPr lang="fr-FR" sz="1000" dirty="0" err="1"/>
                <a:t>ofs</a:t>
              </a:r>
              <a:r>
                <a:rPr lang="fr-FR" sz="1000" dirty="0"/>
                <a:t>) </a:t>
              </a:r>
              <a:r>
                <a:rPr lang="fr-FR" sz="1000" dirty="0" err="1"/>
                <a:t>const</a:t>
              </a:r>
              <a:endParaRPr lang="fr-FR" sz="1000" dirty="0"/>
            </a:p>
            <a:p>
              <a:r>
                <a:rPr lang="fr-FR" sz="1000" dirty="0"/>
                <a:t>charger(</a:t>
              </a:r>
              <a:r>
                <a:rPr lang="fr-FR" sz="1000" dirty="0" err="1"/>
                <a:t>ifstream</a:t>
              </a:r>
              <a:r>
                <a:rPr lang="fr-FR" sz="1000" dirty="0"/>
                <a:t>&amp; ifs)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0CCAD45-EF9C-7343-7478-38C42ED5A7C4}"/>
              </a:ext>
            </a:extLst>
          </p:cNvPr>
          <p:cNvGrpSpPr/>
          <p:nvPr/>
        </p:nvGrpSpPr>
        <p:grpSpPr>
          <a:xfrm>
            <a:off x="1241688" y="383266"/>
            <a:ext cx="2453151" cy="3252464"/>
            <a:chOff x="4665403" y="564126"/>
            <a:chExt cx="2241757" cy="3252464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2AB06A28-9118-8583-25BB-56D77497099E}"/>
                </a:ext>
              </a:extLst>
            </p:cNvPr>
            <p:cNvSpPr txBox="1"/>
            <p:nvPr/>
          </p:nvSpPr>
          <p:spPr>
            <a:xfrm>
              <a:off x="4665405" y="564126"/>
              <a:ext cx="2241755" cy="261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100" b="1" dirty="0"/>
                <a:t>Total</a:t>
              </a:r>
              <a:endParaRPr lang="fr-FR" sz="1200" b="1" dirty="0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9D063573-F1DF-DCB0-D361-451345999E47}"/>
                </a:ext>
              </a:extLst>
            </p:cNvPr>
            <p:cNvSpPr txBox="1"/>
            <p:nvPr/>
          </p:nvSpPr>
          <p:spPr>
            <a:xfrm>
              <a:off x="4665405" y="1723709"/>
              <a:ext cx="2241755" cy="209288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Total()</a:t>
              </a:r>
            </a:p>
            <a:p>
              <a:r>
                <a:rPr lang="fr-FR" sz="1000" dirty="0" err="1"/>
                <a:t>getTotal</a:t>
              </a:r>
              <a:r>
                <a:rPr lang="fr-FR" sz="1000" dirty="0"/>
                <a:t>() : </a:t>
              </a:r>
              <a:r>
                <a:rPr lang="fr-FR" sz="1000" dirty="0" err="1"/>
                <a:t>int</a:t>
              </a:r>
              <a:endParaRPr lang="fr-FR" sz="1000" dirty="0"/>
            </a:p>
            <a:p>
              <a:r>
                <a:rPr lang="fr-FR" sz="1000" dirty="0" err="1"/>
                <a:t>getNiveau</a:t>
              </a:r>
              <a:r>
                <a:rPr lang="fr-FR" sz="1000" dirty="0"/>
                <a:t>() : </a:t>
              </a:r>
              <a:r>
                <a:rPr lang="fr-FR" sz="1000" dirty="0" err="1"/>
                <a:t>int</a:t>
              </a:r>
              <a:r>
                <a:rPr lang="fr-FR" sz="1000" dirty="0"/>
                <a:t> </a:t>
              </a:r>
            </a:p>
            <a:p>
              <a:r>
                <a:rPr lang="fr-FR" sz="1000" dirty="0" err="1"/>
                <a:t>getVie</a:t>
              </a:r>
              <a:r>
                <a:rPr lang="fr-FR" sz="1000" dirty="0"/>
                <a:t>() : </a:t>
              </a:r>
              <a:r>
                <a:rPr lang="fr-FR" sz="1000" dirty="0" err="1"/>
                <a:t>int</a:t>
              </a:r>
              <a:r>
                <a:rPr lang="fr-FR" sz="1000" dirty="0"/>
                <a:t> </a:t>
              </a:r>
            </a:p>
            <a:p>
              <a:r>
                <a:rPr lang="fr-FR" sz="1000" dirty="0" err="1"/>
                <a:t>getPalier</a:t>
              </a:r>
              <a:r>
                <a:rPr lang="fr-FR" sz="1000" dirty="0"/>
                <a:t>() : </a:t>
              </a:r>
              <a:r>
                <a:rPr lang="fr-FR" sz="1000" dirty="0" err="1"/>
                <a:t>int</a:t>
              </a:r>
              <a:endParaRPr lang="fr-FR" sz="1000" dirty="0"/>
            </a:p>
            <a:p>
              <a:r>
                <a:rPr lang="fr-FR" sz="1000" dirty="0" err="1"/>
                <a:t>getMeilleurScore</a:t>
              </a:r>
              <a:r>
                <a:rPr lang="fr-FR" sz="1000" dirty="0"/>
                <a:t>() : </a:t>
              </a:r>
              <a:r>
                <a:rPr lang="fr-FR" sz="1000" dirty="0" err="1"/>
                <a:t>int</a:t>
              </a:r>
              <a:endParaRPr lang="fr-FR" sz="1000" dirty="0"/>
            </a:p>
            <a:p>
              <a:r>
                <a:rPr lang="fr-FR" sz="1000" dirty="0" err="1"/>
                <a:t>setMeilleurScore</a:t>
              </a:r>
              <a:r>
                <a:rPr lang="fr-FR" sz="1000" dirty="0"/>
                <a:t>(</a:t>
              </a:r>
              <a:r>
                <a:rPr lang="fr-FR" sz="1000" dirty="0" err="1"/>
                <a:t>int</a:t>
              </a:r>
              <a:r>
                <a:rPr lang="fr-FR" sz="1000" dirty="0"/>
                <a:t> score)</a:t>
              </a:r>
            </a:p>
            <a:p>
              <a:r>
                <a:rPr lang="fr-FR" sz="1000" dirty="0" err="1"/>
                <a:t>calculerTotal</a:t>
              </a:r>
              <a:r>
                <a:rPr lang="fr-FR" sz="1000" dirty="0"/>
                <a:t>(Proposition p)</a:t>
              </a:r>
            </a:p>
            <a:p>
              <a:r>
                <a:rPr lang="fr-FR" sz="1000" dirty="0" err="1"/>
                <a:t>augmenterNiveau</a:t>
              </a:r>
              <a:r>
                <a:rPr lang="fr-FR" sz="1000" dirty="0"/>
                <a:t>(</a:t>
              </a:r>
              <a:r>
                <a:rPr lang="fr-FR" sz="1000" dirty="0" err="1"/>
                <a:t>int</a:t>
              </a:r>
              <a:r>
                <a:rPr lang="fr-FR" sz="1000" dirty="0"/>
                <a:t> total)</a:t>
              </a:r>
            </a:p>
            <a:p>
              <a:r>
                <a:rPr lang="fr-FR" sz="1000" dirty="0"/>
                <a:t>sauver(</a:t>
              </a:r>
              <a:r>
                <a:rPr lang="fr-FR" sz="1000" dirty="0" err="1"/>
                <a:t>ofstream</a:t>
              </a:r>
              <a:r>
                <a:rPr lang="fr-FR" sz="1000" dirty="0"/>
                <a:t>&amp; </a:t>
              </a:r>
              <a:r>
                <a:rPr lang="fr-FR" sz="1000" dirty="0" err="1"/>
                <a:t>ofs</a:t>
              </a:r>
              <a:r>
                <a:rPr lang="fr-FR" sz="1000" dirty="0"/>
                <a:t>) </a:t>
              </a:r>
            </a:p>
            <a:p>
              <a:r>
                <a:rPr lang="fr-FR" sz="1000" dirty="0"/>
                <a:t>charger(</a:t>
              </a:r>
              <a:r>
                <a:rPr lang="fr-FR" sz="1000" dirty="0" err="1"/>
                <a:t>ifstream</a:t>
              </a:r>
              <a:r>
                <a:rPr lang="fr-FR" sz="1000" dirty="0"/>
                <a:t>&amp; ifs)</a:t>
              </a:r>
            </a:p>
            <a:p>
              <a:r>
                <a:rPr lang="fr-FR" sz="1000" dirty="0" err="1"/>
                <a:t>sauverMeilleurScore</a:t>
              </a:r>
              <a:r>
                <a:rPr lang="fr-FR" sz="1000" dirty="0"/>
                <a:t>(</a:t>
              </a:r>
              <a:r>
                <a:rPr lang="fr-FR" sz="1000" dirty="0" err="1"/>
                <a:t>ofstream</a:t>
              </a:r>
              <a:r>
                <a:rPr lang="fr-FR" sz="1000" dirty="0"/>
                <a:t>&amp; </a:t>
              </a:r>
              <a:r>
                <a:rPr lang="fr-FR" sz="1000" dirty="0" err="1"/>
                <a:t>ofs</a:t>
              </a:r>
              <a:r>
                <a:rPr lang="fr-FR" sz="1000" dirty="0"/>
                <a:t>)</a:t>
              </a:r>
            </a:p>
            <a:p>
              <a:r>
                <a:rPr lang="fr-FR" sz="1000" dirty="0" err="1"/>
                <a:t>chargerMeilleurScore</a:t>
              </a:r>
              <a:r>
                <a:rPr lang="fr-FR" sz="1000" dirty="0"/>
                <a:t>(</a:t>
              </a:r>
              <a:r>
                <a:rPr lang="fr-FR" sz="1000" dirty="0" err="1"/>
                <a:t>ifstream</a:t>
              </a:r>
              <a:r>
                <a:rPr lang="fr-FR" sz="1000" dirty="0"/>
                <a:t>&amp; ifs);</a:t>
              </a:r>
              <a:endParaRPr lang="fr-FR" sz="1100" dirty="0"/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C1B4220A-7BF0-E7A0-F43A-663A012AC468}"/>
                </a:ext>
              </a:extLst>
            </p:cNvPr>
            <p:cNvSpPr txBox="1"/>
            <p:nvPr/>
          </p:nvSpPr>
          <p:spPr>
            <a:xfrm>
              <a:off x="4665403" y="822990"/>
              <a:ext cx="2241757" cy="9002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total_ : </a:t>
              </a:r>
              <a:r>
                <a:rPr lang="fr-FR" sz="1050" dirty="0" err="1"/>
                <a:t>int</a:t>
              </a:r>
              <a:r>
                <a:rPr lang="fr-FR" sz="1050" dirty="0"/>
                <a:t> </a:t>
              </a:r>
            </a:p>
            <a:p>
              <a:r>
                <a:rPr lang="fr-FR" sz="1050" dirty="0"/>
                <a:t>vie_ : </a:t>
              </a:r>
              <a:r>
                <a:rPr lang="fr-FR" sz="1050" dirty="0" err="1"/>
                <a:t>int</a:t>
              </a:r>
              <a:r>
                <a:rPr lang="fr-FR" sz="1050" dirty="0"/>
                <a:t> </a:t>
              </a:r>
            </a:p>
            <a:p>
              <a:r>
                <a:rPr lang="fr-FR" sz="1050" dirty="0"/>
                <a:t>niveau_ : </a:t>
              </a:r>
              <a:r>
                <a:rPr lang="fr-FR" sz="1050" dirty="0" err="1"/>
                <a:t>int</a:t>
              </a:r>
              <a:r>
                <a:rPr lang="fr-FR" sz="1050" dirty="0"/>
                <a:t> </a:t>
              </a:r>
            </a:p>
            <a:p>
              <a:r>
                <a:rPr lang="fr-FR" sz="1050" dirty="0"/>
                <a:t>palier_ : </a:t>
              </a:r>
              <a:r>
                <a:rPr lang="fr-FR" sz="1050" dirty="0" err="1"/>
                <a:t>int</a:t>
              </a:r>
              <a:r>
                <a:rPr lang="fr-FR" sz="1050" dirty="0"/>
                <a:t> </a:t>
              </a:r>
            </a:p>
            <a:p>
              <a:r>
                <a:rPr lang="fr-FR" sz="1050" dirty="0" err="1"/>
                <a:t>meilleurscore</a:t>
              </a:r>
              <a:r>
                <a:rPr lang="fr-FR" sz="1050" dirty="0"/>
                <a:t>_ : </a:t>
              </a:r>
              <a:r>
                <a:rPr lang="fr-FR" sz="1050" dirty="0" err="1"/>
                <a:t>int</a:t>
              </a:r>
              <a:r>
                <a:rPr lang="fr-FR" sz="1050" dirty="0"/>
                <a:t> </a:t>
              </a:r>
              <a:endParaRPr lang="fr-FR" sz="1200" dirty="0"/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17A66376-4F69-6985-B4FC-219A94D43CE1}"/>
              </a:ext>
            </a:extLst>
          </p:cNvPr>
          <p:cNvGrpSpPr/>
          <p:nvPr/>
        </p:nvGrpSpPr>
        <p:grpSpPr>
          <a:xfrm>
            <a:off x="8047700" y="315479"/>
            <a:ext cx="2747873" cy="1986868"/>
            <a:chOff x="2644877" y="1598889"/>
            <a:chExt cx="1750142" cy="1885617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94E944C6-75DC-597A-2216-1DE0AA47C862}"/>
                </a:ext>
              </a:extLst>
            </p:cNvPr>
            <p:cNvGrpSpPr/>
            <p:nvPr/>
          </p:nvGrpSpPr>
          <p:grpSpPr>
            <a:xfrm>
              <a:off x="2644877" y="1598889"/>
              <a:ext cx="1750142" cy="629913"/>
              <a:chOff x="2644877" y="1598889"/>
              <a:chExt cx="1750142" cy="629913"/>
            </a:xfrm>
          </p:grpSpPr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F249D399-B38E-C1A1-8F06-EFBC51D21123}"/>
                  </a:ext>
                </a:extLst>
              </p:cNvPr>
              <p:cNvSpPr txBox="1"/>
              <p:nvPr/>
            </p:nvSpPr>
            <p:spPr>
              <a:xfrm>
                <a:off x="2644877" y="1598889"/>
                <a:ext cx="1750142" cy="2482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100" b="1" dirty="0"/>
                  <a:t>Jeu 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CEEC0DAC-F6DB-4A26-A6F8-905CE72643EB}"/>
                  </a:ext>
                </a:extLst>
              </p:cNvPr>
              <p:cNvSpPr txBox="1"/>
              <p:nvPr/>
            </p:nvSpPr>
            <p:spPr>
              <a:xfrm>
                <a:off x="2644877" y="1849080"/>
                <a:ext cx="1750142" cy="37972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000" dirty="0"/>
                  <a:t>taille_ : </a:t>
                </a:r>
                <a:r>
                  <a:rPr lang="fr-FR" sz="1000" dirty="0" err="1"/>
                  <a:t>int</a:t>
                </a:r>
                <a:endParaRPr lang="fr-FR" sz="1000" dirty="0"/>
              </a:p>
              <a:p>
                <a:r>
                  <a:rPr lang="fr-FR" sz="1000" dirty="0"/>
                  <a:t>jeu_ : </a:t>
                </a:r>
                <a:r>
                  <a:rPr lang="fr-FR" sz="1000" dirty="0" err="1"/>
                  <a:t>vector</a:t>
                </a:r>
                <a:r>
                  <a:rPr lang="fr-FR" sz="1000" dirty="0"/>
                  <a:t>&lt;Carte&gt;</a:t>
                </a:r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EB9C7212-3AF9-CE19-AA59-27A78E8F2D2F}"/>
                </a:ext>
              </a:extLst>
            </p:cNvPr>
            <p:cNvSpPr txBox="1"/>
            <p:nvPr/>
          </p:nvSpPr>
          <p:spPr>
            <a:xfrm>
              <a:off x="2644877" y="2228505"/>
              <a:ext cx="1750142" cy="12560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000" dirty="0"/>
                <a:t>Jeu();</a:t>
              </a:r>
            </a:p>
            <a:p>
              <a:r>
                <a:rPr lang="fr-FR" sz="1000" dirty="0" err="1"/>
                <a:t>getJeu</a:t>
              </a:r>
              <a:r>
                <a:rPr lang="fr-FR" sz="1000" dirty="0"/>
                <a:t>() : </a:t>
              </a:r>
              <a:r>
                <a:rPr lang="fr-FR" sz="1000" dirty="0" err="1"/>
                <a:t>vector</a:t>
              </a:r>
              <a:r>
                <a:rPr lang="fr-FR" sz="1000" dirty="0"/>
                <a:t>&lt;Carte&gt; </a:t>
              </a:r>
            </a:p>
            <a:p>
              <a:r>
                <a:rPr lang="fr-FR" sz="1000" dirty="0" err="1"/>
                <a:t>getTaille</a:t>
              </a:r>
              <a:r>
                <a:rPr lang="fr-FR" sz="1000" dirty="0"/>
                <a:t>() : </a:t>
              </a:r>
              <a:r>
                <a:rPr lang="fr-FR" sz="1000" dirty="0" err="1"/>
                <a:t>int</a:t>
              </a:r>
              <a:endParaRPr lang="fr-FR" sz="1000" dirty="0"/>
            </a:p>
            <a:p>
              <a:r>
                <a:rPr lang="fr-FR" sz="1000" dirty="0"/>
                <a:t>piocher(Pioche &amp;pioche)</a:t>
              </a:r>
            </a:p>
            <a:p>
              <a:r>
                <a:rPr lang="fr-FR" sz="1000" dirty="0" err="1"/>
                <a:t>piocherMultiple</a:t>
              </a:r>
              <a:r>
                <a:rPr lang="fr-FR" sz="1000" dirty="0"/>
                <a:t>(Pioche&amp; pioche)</a:t>
              </a:r>
            </a:p>
            <a:p>
              <a:r>
                <a:rPr lang="fr-FR" sz="1000" dirty="0" err="1"/>
                <a:t>supprimerCarte</a:t>
              </a:r>
              <a:r>
                <a:rPr lang="fr-FR" sz="1000" dirty="0"/>
                <a:t>(Carte </a:t>
              </a:r>
              <a:r>
                <a:rPr lang="fr-FR" sz="1000" dirty="0" err="1"/>
                <a:t>carte</a:t>
              </a:r>
              <a:r>
                <a:rPr lang="fr-FR" sz="1000" dirty="0"/>
                <a:t>)</a:t>
              </a:r>
            </a:p>
            <a:p>
              <a:r>
                <a:rPr lang="fr-FR" sz="1000" dirty="0"/>
                <a:t>sauver(</a:t>
              </a:r>
              <a:r>
                <a:rPr lang="fr-FR" sz="1000" dirty="0" err="1"/>
                <a:t>ofstream</a:t>
              </a:r>
              <a:r>
                <a:rPr lang="fr-FR" sz="1000" dirty="0"/>
                <a:t>&amp; </a:t>
              </a:r>
              <a:r>
                <a:rPr lang="fr-FR" sz="1000" dirty="0" err="1"/>
                <a:t>ofs</a:t>
              </a:r>
              <a:r>
                <a:rPr lang="fr-FR" sz="1000" dirty="0"/>
                <a:t>) </a:t>
              </a:r>
              <a:r>
                <a:rPr lang="fr-FR" sz="1000" dirty="0" err="1"/>
                <a:t>const</a:t>
              </a:r>
              <a:endParaRPr lang="fr-FR" sz="1000" dirty="0"/>
            </a:p>
            <a:p>
              <a:r>
                <a:rPr lang="fr-FR" sz="1000" dirty="0"/>
                <a:t>charger(</a:t>
              </a:r>
              <a:r>
                <a:rPr lang="fr-FR" sz="1000" dirty="0" err="1"/>
                <a:t>ifstream</a:t>
              </a:r>
              <a:r>
                <a:rPr lang="fr-FR" sz="1000" dirty="0"/>
                <a:t>&amp; ifs)</a:t>
              </a:r>
            </a:p>
          </p:txBody>
        </p:sp>
      </p:grpSp>
      <p:sp>
        <p:nvSpPr>
          <p:cNvPr id="35" name="Losange 34">
            <a:extLst>
              <a:ext uri="{FF2B5EF4-FFF2-40B4-BE49-F238E27FC236}">
                <a16:creationId xmlns:a16="http://schemas.microsoft.com/office/drawing/2014/main" id="{A6928E9E-D06D-7B13-EC94-92EBD784A8FC}"/>
              </a:ext>
            </a:extLst>
          </p:cNvPr>
          <p:cNvSpPr/>
          <p:nvPr/>
        </p:nvSpPr>
        <p:spPr>
          <a:xfrm>
            <a:off x="4513990" y="2828386"/>
            <a:ext cx="232406" cy="246221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Losange 35">
            <a:extLst>
              <a:ext uri="{FF2B5EF4-FFF2-40B4-BE49-F238E27FC236}">
                <a16:creationId xmlns:a16="http://schemas.microsoft.com/office/drawing/2014/main" id="{EBAC6999-A1E6-4CFE-8B56-071531F66622}"/>
              </a:ext>
            </a:extLst>
          </p:cNvPr>
          <p:cNvSpPr/>
          <p:nvPr/>
        </p:nvSpPr>
        <p:spPr>
          <a:xfrm>
            <a:off x="7815294" y="3269379"/>
            <a:ext cx="232406" cy="246221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Losange 36">
            <a:extLst>
              <a:ext uri="{FF2B5EF4-FFF2-40B4-BE49-F238E27FC236}">
                <a16:creationId xmlns:a16="http://schemas.microsoft.com/office/drawing/2014/main" id="{6B5FFCC9-F386-6F70-5852-BB66BDDD13B2}"/>
              </a:ext>
            </a:extLst>
          </p:cNvPr>
          <p:cNvSpPr/>
          <p:nvPr/>
        </p:nvSpPr>
        <p:spPr>
          <a:xfrm>
            <a:off x="7807674" y="366130"/>
            <a:ext cx="232406" cy="246221"/>
          </a:xfrm>
          <a:prstGeom prst="diamond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1A1D14D2-B587-9C2B-ECE9-7BA2089F81AD}"/>
              </a:ext>
            </a:extLst>
          </p:cNvPr>
          <p:cNvCxnSpPr>
            <a:cxnSpLocks/>
            <a:stCxn id="37" idx="1"/>
            <a:endCxn id="12" idx="3"/>
          </p:cNvCxnSpPr>
          <p:nvPr/>
        </p:nvCxnSpPr>
        <p:spPr>
          <a:xfrm flipH="1" flipV="1">
            <a:off x="6957673" y="446284"/>
            <a:ext cx="850001" cy="429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91ADDD9F-3F29-7A67-FFA6-3F6A686093C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4630193" y="467762"/>
            <a:ext cx="0" cy="23606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5337B557-E920-3E0D-D97D-90431CA01A60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7815294" y="1039560"/>
            <a:ext cx="0" cy="2352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E7C33A95-9EC5-09C7-E1F1-891DABBABC1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630193" y="446284"/>
            <a:ext cx="85725" cy="194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4F8AFC65-086D-DED9-4D0A-9CE1C75970B6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6957673" y="781168"/>
            <a:ext cx="857621" cy="2583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69C3AB7A-2643-0297-1EB3-58A508FD832A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694839" y="514071"/>
            <a:ext cx="2587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8527A90B-03C1-D444-9B27-B54222DEAEF6}"/>
              </a:ext>
            </a:extLst>
          </p:cNvPr>
          <p:cNvCxnSpPr>
            <a:cxnSpLocks/>
          </p:cNvCxnSpPr>
          <p:nvPr/>
        </p:nvCxnSpPr>
        <p:spPr>
          <a:xfrm flipV="1">
            <a:off x="3953585" y="513624"/>
            <a:ext cx="0" cy="2687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4942C499-912E-AB18-EF8E-9084E9C95E7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953585" y="3182347"/>
            <a:ext cx="798296" cy="18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F5949116-91EB-6C2B-E26D-E6CB4E789E68}"/>
              </a:ext>
            </a:extLst>
          </p:cNvPr>
          <p:cNvCxnSpPr>
            <a:cxnSpLocks/>
          </p:cNvCxnSpPr>
          <p:nvPr/>
        </p:nvCxnSpPr>
        <p:spPr>
          <a:xfrm flipV="1">
            <a:off x="3824212" y="3305457"/>
            <a:ext cx="0" cy="1404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4616DF79-EA8D-7EFC-1E8E-9C4FE6C490B2}"/>
              </a:ext>
            </a:extLst>
          </p:cNvPr>
          <p:cNvCxnSpPr>
            <a:cxnSpLocks/>
          </p:cNvCxnSpPr>
          <p:nvPr/>
        </p:nvCxnSpPr>
        <p:spPr>
          <a:xfrm>
            <a:off x="3824211" y="3315467"/>
            <a:ext cx="9221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46731306-1357-4F63-D932-4E715D7BF63E}"/>
              </a:ext>
            </a:extLst>
          </p:cNvPr>
          <p:cNvCxnSpPr>
            <a:cxnSpLocks/>
          </p:cNvCxnSpPr>
          <p:nvPr/>
        </p:nvCxnSpPr>
        <p:spPr>
          <a:xfrm>
            <a:off x="8833104" y="2302347"/>
            <a:ext cx="0" cy="967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B229E7AB-7908-FEFB-6EFA-9E7C594812F1}"/>
              </a:ext>
            </a:extLst>
          </p:cNvPr>
          <p:cNvSpPr txBox="1"/>
          <p:nvPr/>
        </p:nvSpPr>
        <p:spPr>
          <a:xfrm>
            <a:off x="8881874" y="3016303"/>
            <a:ext cx="34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0FD0E693-FBF4-B837-71B0-3F6363381D5B}"/>
              </a:ext>
            </a:extLst>
          </p:cNvPr>
          <p:cNvSpPr txBox="1"/>
          <p:nvPr/>
        </p:nvSpPr>
        <p:spPr>
          <a:xfrm>
            <a:off x="4312936" y="3309344"/>
            <a:ext cx="34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42F527F5-B6B6-09E1-6CCE-7B136D737DF4}"/>
              </a:ext>
            </a:extLst>
          </p:cNvPr>
          <p:cNvSpPr txBox="1"/>
          <p:nvPr/>
        </p:nvSpPr>
        <p:spPr>
          <a:xfrm>
            <a:off x="4076171" y="2986595"/>
            <a:ext cx="341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5DC244FD-B687-CB8A-B159-A89C06A8C0C7}"/>
              </a:ext>
            </a:extLst>
          </p:cNvPr>
          <p:cNvSpPr txBox="1"/>
          <p:nvPr/>
        </p:nvSpPr>
        <p:spPr>
          <a:xfrm>
            <a:off x="4285303" y="351998"/>
            <a:ext cx="524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0..*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337D492-BC9E-D888-F8A4-69053A7D4E3F}"/>
              </a:ext>
            </a:extLst>
          </p:cNvPr>
          <p:cNvSpPr txBox="1"/>
          <p:nvPr/>
        </p:nvSpPr>
        <p:spPr>
          <a:xfrm>
            <a:off x="6965293" y="219527"/>
            <a:ext cx="524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0..*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4CAA2B95-D40A-F742-3681-27F6D4A2F0CE}"/>
              </a:ext>
            </a:extLst>
          </p:cNvPr>
          <p:cNvSpPr txBox="1"/>
          <p:nvPr/>
        </p:nvSpPr>
        <p:spPr>
          <a:xfrm>
            <a:off x="6978552" y="874840"/>
            <a:ext cx="524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0..*</a:t>
            </a:r>
          </a:p>
        </p:txBody>
      </p:sp>
    </p:spTree>
    <p:extLst>
      <p:ext uri="{BB962C8B-B14F-4D97-AF65-F5344CB8AC3E}">
        <p14:creationId xmlns:p14="http://schemas.microsoft.com/office/powerpoint/2010/main" val="11277463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Grand écran</PresentationFormat>
  <Paragraphs>73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Tristan BART</dc:creator>
  <cp:lastModifiedBy>Tristan Bart</cp:lastModifiedBy>
  <cp:revision>1</cp:revision>
  <dcterms:created xsi:type="dcterms:W3CDTF">2024-04-28T19:31:29Z</dcterms:created>
  <dcterms:modified xsi:type="dcterms:W3CDTF">2024-04-28T20:36:00Z</dcterms:modified>
</cp:coreProperties>
</file>