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a98b6c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a98b6c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a98b6c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a98b6c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4a98b6c2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4a98b6c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3a28c1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3a28c1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4a98b6c2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4a98b6c2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0365" r="26081" t="0"/>
          <a:stretch/>
        </p:blipFill>
        <p:spPr>
          <a:xfrm>
            <a:off x="2646787" y="1726525"/>
            <a:ext cx="3632426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02700" y="83500"/>
            <a:ext cx="8520600" cy="11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T09 - Hub Dawgs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2700" y="1093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Sam Bonafe, Cameron Connell, Tri Nguyen, and Evan Williams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34950" y="112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filled out the Kanban board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user stories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CRC cards and the UML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a meeting time that works for everyone (possibly our first epic)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Extinction Game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9475" y="1488850"/>
            <a:ext cx="34953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Extinction</a:t>
            </a:r>
            <a:r>
              <a:rPr lang="en" sz="2300">
                <a:solidFill>
                  <a:schemeClr val="dk1"/>
                </a:solidFill>
              </a:rPr>
              <a:t> chess: </a:t>
            </a:r>
            <a:endParaRPr sz="23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Pieces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Win Conditions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Pawns can become a king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xtinction Chess – Green Chess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50" y="1152475"/>
            <a:ext cx="3648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Process/product decisions made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6300" y="126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database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Kanban with Review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CRC cards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Refactored these into 8 Primary classes and 6 subclasses for pieces in our UML Diagram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50" y="0"/>
            <a:ext cx="6641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crum ceremonies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6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Schedule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6 Sprints with 2 week durations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Things that went well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Active communication &amp; team chemistry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Cohesiveness to complete work together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Things that we need to improve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Regular meeting times 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Team member left - </a:t>
            </a:r>
            <a:r>
              <a:rPr lang="en" sz="1000"/>
              <a:t>redistributing</a:t>
            </a:r>
            <a:r>
              <a:rPr lang="en" sz="1000"/>
              <a:t> work</a:t>
            </a:r>
            <a:endParaRPr sz="1000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One thing we will change next time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One in-person scrum a week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