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53df60d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53df60d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d358c4a29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d358c4a29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d358c4a29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d358c4a29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d358c4a29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d358c4a29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d358c4a29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d358c4a29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53df60d3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53df60d3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09 - Hub Dawgs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23011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Bonafe, Cameron Connell, Tri Nguyen, and Evan Williams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10365" r="26081" t="0"/>
          <a:stretch/>
        </p:blipFill>
        <p:spPr>
          <a:xfrm>
            <a:off x="6459275" y="2707700"/>
            <a:ext cx="2525225" cy="22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718400" y="3225200"/>
            <a:ext cx="5082300" cy="1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rPr>
              <a:t>“Chess holds its master in its own bonds, shackling the mind and brain so that the inner freedom of the very strongest must suffer.” – Albert Einstein</a:t>
            </a:r>
            <a:endParaRPr sz="1600">
              <a:solidFill>
                <a:srgbClr val="2929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695125" y="700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Game: Extinction Chess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There is no checkmate or check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Instead, a player wins when their opponent does not have at least one piece of every type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All other standard rules apply</a:t>
            </a:r>
            <a:endParaRPr sz="1700"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600" y="1925250"/>
            <a:ext cx="3874475" cy="24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7650" y="713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Progress: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546900" y="1506275"/>
            <a:ext cx="8050200" cy="3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Finalized functionality in server-class skeletons: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MovePiece can validate all possible moves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Board detects win conditions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</a:t>
            </a:r>
            <a:r>
              <a:rPr lang="en" sz="1600"/>
              <a:t>inished Game and Player classes &amp; finalized User class functionality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Requests to server to move piece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Significant improvements in test-coverage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Added test cases for java classes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Added test cases for react classes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7800" y="7072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&amp; Decisions: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7800" y="1242475"/>
            <a:ext cx="3915900" cy="3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Process: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Started the sprint with most of the general functionality implemented in back-end classes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Finalized functionality in edge classes &amp; made adjustments to accommodate special cases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Spent most of the Sprint connecting the front and back ends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9" name="Google Shape;109;p16"/>
          <p:cNvSpPr txBox="1"/>
          <p:nvPr>
            <p:ph idx="2" type="body"/>
          </p:nvPr>
        </p:nvSpPr>
        <p:spPr>
          <a:xfrm>
            <a:off x="4643600" y="1242475"/>
            <a:ext cx="3774300" cy="3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Decisions: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MongoDB instead of black-bottle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Work on requests and connecting front to back before implementing more specific functionality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Try to use snackbar alerts for notifications/errors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4950" y="694975"/>
            <a:ext cx="33009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Design Patterns:</a:t>
            </a:r>
            <a:endParaRPr sz="2200"/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301250" y="1347850"/>
            <a:ext cx="4009200" cy="3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There was not much time or need to implement many design patterns but we did use: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Template for the Pieces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Allowed for piece-specific move pattern implementation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High Cohesion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Worsened coupling issues, but classes are well-defined and execute singular, aggregate tasks (making a move)</a:t>
            </a:r>
            <a:endParaRPr sz="1900"/>
          </a:p>
        </p:txBody>
      </p:sp>
      <p:sp>
        <p:nvSpPr>
          <p:cNvPr id="116" name="Google Shape;116;p17"/>
          <p:cNvSpPr txBox="1"/>
          <p:nvPr>
            <p:ph idx="1" type="subTitle"/>
          </p:nvPr>
        </p:nvSpPr>
        <p:spPr>
          <a:xfrm>
            <a:off x="4908375" y="698400"/>
            <a:ext cx="4009200" cy="4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If we had the time to implement them, these are some of the patterns that may have been useful</a:t>
            </a:r>
            <a:r>
              <a:rPr lang="en" sz="1900"/>
              <a:t>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Factory for the Pieces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Reduce complexity in game-board initialization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Builder for the Board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Board class would not have to initialize itself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Decorator (or something similar) for special moves or pawn promotion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Reduce MovePiece class complexity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7650" y="707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Ceremonies: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1242500"/>
            <a:ext cx="7992000" cy="3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72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68"/>
              <a:buChar char="●"/>
            </a:pPr>
            <a:r>
              <a:rPr lang="en" sz="1867"/>
              <a:t>Schedule:</a:t>
            </a:r>
            <a:endParaRPr sz="1867"/>
          </a:p>
          <a:p>
            <a:pPr indent="-33926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43"/>
              <a:buChar char="○"/>
            </a:pPr>
            <a:r>
              <a:rPr lang="en" sz="1742"/>
              <a:t>1 Sprint during P3</a:t>
            </a:r>
            <a:endParaRPr sz="1742"/>
          </a:p>
          <a:p>
            <a:pPr indent="-3472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68"/>
              <a:buChar char="●"/>
            </a:pPr>
            <a:r>
              <a:rPr lang="en" sz="1867"/>
              <a:t>Things that went well:</a:t>
            </a:r>
            <a:endParaRPr sz="1867"/>
          </a:p>
          <a:p>
            <a:pPr indent="-33926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43"/>
              <a:buChar char="○"/>
            </a:pPr>
            <a:r>
              <a:rPr lang="en" sz="1742"/>
              <a:t>Active communication </a:t>
            </a:r>
            <a:endParaRPr sz="1742"/>
          </a:p>
          <a:p>
            <a:pPr indent="-33926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43"/>
              <a:buChar char="○"/>
            </a:pPr>
            <a:r>
              <a:rPr lang="en" sz="1742"/>
              <a:t>Teamwork to problem-solve product code and environment issues</a:t>
            </a:r>
            <a:endParaRPr sz="1742"/>
          </a:p>
          <a:p>
            <a:pPr indent="-33926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43"/>
              <a:buChar char="○"/>
            </a:pPr>
            <a:r>
              <a:rPr lang="en" sz="1742"/>
              <a:t>Work was thoroughly reviewed</a:t>
            </a:r>
            <a:endParaRPr sz="1742"/>
          </a:p>
          <a:p>
            <a:pPr indent="-3472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68"/>
              <a:buChar char="●"/>
            </a:pPr>
            <a:r>
              <a:rPr lang="en" sz="1867"/>
              <a:t>Things that we need to improve:</a:t>
            </a:r>
            <a:endParaRPr sz="1867"/>
          </a:p>
          <a:p>
            <a:pPr indent="-33926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43"/>
              <a:buChar char="○"/>
            </a:pPr>
            <a:r>
              <a:rPr lang="en" sz="1742"/>
              <a:t>Similar things from previous sprints (distributing work, less wait-time on PRs)</a:t>
            </a:r>
            <a:endParaRPr sz="1742"/>
          </a:p>
          <a:p>
            <a:pPr indent="-33926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43"/>
              <a:buChar char="○"/>
            </a:pPr>
            <a:r>
              <a:rPr lang="en" sz="1742"/>
              <a:t>G</a:t>
            </a:r>
            <a:r>
              <a:rPr lang="en" sz="1742"/>
              <a:t>itHub etiquette and w</a:t>
            </a:r>
            <a:r>
              <a:rPr lang="en" sz="1742"/>
              <a:t>riting clean code</a:t>
            </a:r>
            <a:endParaRPr sz="1742"/>
          </a:p>
          <a:p>
            <a:pPr indent="-3472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68"/>
              <a:buChar char="●"/>
            </a:pPr>
            <a:r>
              <a:rPr lang="en" sz="1867"/>
              <a:t>One thing we would change for the future:</a:t>
            </a:r>
            <a:endParaRPr sz="1867"/>
          </a:p>
          <a:p>
            <a:pPr indent="-33926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43"/>
              <a:buChar char="○"/>
            </a:pPr>
            <a:r>
              <a:rPr lang="en" sz="1742"/>
              <a:t>Clearly defining expectations from team-members</a:t>
            </a:r>
            <a:endParaRPr sz="174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912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Demonstration: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