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7" r:id="rId2"/>
  </p:sldIdLst>
  <p:sldSz cx="43891200" cy="43891200"/>
  <p:notesSz cx="7315200" cy="9601200"/>
  <p:defaultTextStyle>
    <a:defPPr>
      <a:defRPr lang="en-US"/>
    </a:defPPr>
    <a:lvl1pPr algn="l" defTabSz="2508016" rtl="0" fontAlgn="base">
      <a:spcBef>
        <a:spcPct val="0"/>
      </a:spcBef>
      <a:spcAft>
        <a:spcPct val="0"/>
      </a:spcAft>
      <a:defRPr sz="9900" kern="1200">
        <a:solidFill>
          <a:schemeClr val="tx1"/>
        </a:solidFill>
        <a:latin typeface="Arial" charset="0"/>
        <a:ea typeface="+mn-ea"/>
        <a:cs typeface="Arial" charset="0"/>
      </a:defRPr>
    </a:lvl1pPr>
    <a:lvl2pPr marL="2508016" indent="-1881012" algn="l" defTabSz="2508016" rtl="0" fontAlgn="base">
      <a:spcBef>
        <a:spcPct val="0"/>
      </a:spcBef>
      <a:spcAft>
        <a:spcPct val="0"/>
      </a:spcAft>
      <a:defRPr sz="9900" kern="1200">
        <a:solidFill>
          <a:schemeClr val="tx1"/>
        </a:solidFill>
        <a:latin typeface="Arial" charset="0"/>
        <a:ea typeface="+mn-ea"/>
        <a:cs typeface="Arial" charset="0"/>
      </a:defRPr>
    </a:lvl2pPr>
    <a:lvl3pPr marL="5016033" indent="-3762024" algn="l" defTabSz="2508016" rtl="0" fontAlgn="base">
      <a:spcBef>
        <a:spcPct val="0"/>
      </a:spcBef>
      <a:spcAft>
        <a:spcPct val="0"/>
      </a:spcAft>
      <a:defRPr sz="9900" kern="1200">
        <a:solidFill>
          <a:schemeClr val="tx1"/>
        </a:solidFill>
        <a:latin typeface="Arial" charset="0"/>
        <a:ea typeface="+mn-ea"/>
        <a:cs typeface="Arial" charset="0"/>
      </a:defRPr>
    </a:lvl3pPr>
    <a:lvl4pPr marL="7524049" indent="-5643037" algn="l" defTabSz="2508016" rtl="0" fontAlgn="base">
      <a:spcBef>
        <a:spcPct val="0"/>
      </a:spcBef>
      <a:spcAft>
        <a:spcPct val="0"/>
      </a:spcAft>
      <a:defRPr sz="9900" kern="1200">
        <a:solidFill>
          <a:schemeClr val="tx1"/>
        </a:solidFill>
        <a:latin typeface="Arial" charset="0"/>
        <a:ea typeface="+mn-ea"/>
        <a:cs typeface="Arial" charset="0"/>
      </a:defRPr>
    </a:lvl4pPr>
    <a:lvl5pPr marL="10032065" indent="-7524049" algn="l" defTabSz="2508016" rtl="0" fontAlgn="base">
      <a:spcBef>
        <a:spcPct val="0"/>
      </a:spcBef>
      <a:spcAft>
        <a:spcPct val="0"/>
      </a:spcAft>
      <a:defRPr sz="9900" kern="1200">
        <a:solidFill>
          <a:schemeClr val="tx1"/>
        </a:solidFill>
        <a:latin typeface="Arial" charset="0"/>
        <a:ea typeface="+mn-ea"/>
        <a:cs typeface="Arial" charset="0"/>
      </a:defRPr>
    </a:lvl5pPr>
    <a:lvl6pPr marL="3135020" algn="l" defTabSz="1254008" rtl="0" eaLnBrk="1" latinLnBrk="0" hangingPunct="1">
      <a:defRPr sz="9900" kern="1200">
        <a:solidFill>
          <a:schemeClr val="tx1"/>
        </a:solidFill>
        <a:latin typeface="Arial" charset="0"/>
        <a:ea typeface="+mn-ea"/>
        <a:cs typeface="Arial" charset="0"/>
      </a:defRPr>
    </a:lvl6pPr>
    <a:lvl7pPr marL="3762024" algn="l" defTabSz="1254008" rtl="0" eaLnBrk="1" latinLnBrk="0" hangingPunct="1">
      <a:defRPr sz="9900" kern="1200">
        <a:solidFill>
          <a:schemeClr val="tx1"/>
        </a:solidFill>
        <a:latin typeface="Arial" charset="0"/>
        <a:ea typeface="+mn-ea"/>
        <a:cs typeface="Arial" charset="0"/>
      </a:defRPr>
    </a:lvl7pPr>
    <a:lvl8pPr marL="4389029" algn="l" defTabSz="1254008" rtl="0" eaLnBrk="1" latinLnBrk="0" hangingPunct="1">
      <a:defRPr sz="9900" kern="1200">
        <a:solidFill>
          <a:schemeClr val="tx1"/>
        </a:solidFill>
        <a:latin typeface="Arial" charset="0"/>
        <a:ea typeface="+mn-ea"/>
        <a:cs typeface="Arial" charset="0"/>
      </a:defRPr>
    </a:lvl8pPr>
    <a:lvl9pPr marL="5016033" algn="l" defTabSz="1254008" rtl="0" eaLnBrk="1" latinLnBrk="0" hangingPunct="1">
      <a:defRPr sz="99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046" autoAdjust="0"/>
    <p:restoredTop sz="99612" autoAdjust="0"/>
  </p:normalViewPr>
  <p:slideViewPr>
    <p:cSldViewPr snapToGrid="0" snapToObjects="1">
      <p:cViewPr>
        <p:scale>
          <a:sx n="28" d="100"/>
          <a:sy n="28" d="100"/>
        </p:scale>
        <p:origin x="-132" y="-228"/>
      </p:cViewPr>
      <p:guideLst>
        <p:guide orient="horz" pos="13824"/>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3.emf"/><Relationship Id="rId3" Type="http://schemas.openxmlformats.org/officeDocument/2006/relationships/image" Target="../media/image3.emf"/><Relationship Id="rId7" Type="http://schemas.openxmlformats.org/officeDocument/2006/relationships/image" Target="../media/image7.emf"/><Relationship Id="rId12" Type="http://schemas.openxmlformats.org/officeDocument/2006/relationships/image" Target="../media/image12.emf"/><Relationship Id="rId2" Type="http://schemas.openxmlformats.org/officeDocument/2006/relationships/image" Target="../media/image2.emf"/><Relationship Id="rId1" Type="http://schemas.openxmlformats.org/officeDocument/2006/relationships/image" Target="../media/image1.emf"/><Relationship Id="rId6" Type="http://schemas.openxmlformats.org/officeDocument/2006/relationships/image" Target="../media/image6.emf"/><Relationship Id="rId11" Type="http://schemas.openxmlformats.org/officeDocument/2006/relationships/image" Target="../media/image11.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 Id="rId14"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Calibri" pitchFamily="34" charset="0"/>
              </a:defRPr>
            </a:lvl1pPr>
          </a:lstStyle>
          <a:p>
            <a:endParaRPr lang="en-US" dirty="0"/>
          </a:p>
        </p:txBody>
      </p:sp>
      <p:sp>
        <p:nvSpPr>
          <p:cNvPr id="14339"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Calibri" pitchFamily="34" charset="0"/>
              </a:defRPr>
            </a:lvl1pPr>
          </a:lstStyle>
          <a:p>
            <a:fld id="{4EF0E5F9-4D27-4E50-8BD7-15BC8A5F6EAB}" type="datetimeFigureOut">
              <a:rPr lang="en-US"/>
              <a:pPr/>
              <a:t>9/12/2014</a:t>
            </a:fld>
            <a:endParaRPr lang="en-US" dirty="0"/>
          </a:p>
        </p:txBody>
      </p:sp>
      <p:sp>
        <p:nvSpPr>
          <p:cNvPr id="14340"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Calibri" pitchFamily="34" charset="0"/>
              </a:defRPr>
            </a:lvl1pPr>
          </a:lstStyle>
          <a:p>
            <a:endParaRPr lang="en-US" dirty="0"/>
          </a:p>
        </p:txBody>
      </p:sp>
      <p:sp>
        <p:nvSpPr>
          <p:cNvPr id="14341"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atin typeface="Calibri" pitchFamily="34" charset="0"/>
              </a:defRPr>
            </a:lvl1pPr>
          </a:lstStyle>
          <a:p>
            <a:fld id="{B015C857-86DD-419E-9C38-343FC34661E5}" type="slidenum">
              <a:rPr lang="en-US"/>
              <a:pPr/>
              <a:t>‹#›</a:t>
            </a:fld>
            <a:endParaRPr lang="en-US" dirty="0"/>
          </a:p>
        </p:txBody>
      </p:sp>
    </p:spTree>
    <p:extLst>
      <p:ext uri="{BB962C8B-B14F-4D97-AF65-F5344CB8AC3E}">
        <p14:creationId xmlns:p14="http://schemas.microsoft.com/office/powerpoint/2010/main" val="3236708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09CB114F-4134-46CC-86FD-FF97098C4F4C}" type="datetimeFigureOut">
              <a:rPr lang="en-US" smtClean="0"/>
              <a:t>9/12/2014</a:t>
            </a:fld>
            <a:endParaRPr lang="en-US" dirty="0"/>
          </a:p>
        </p:txBody>
      </p:sp>
      <p:sp>
        <p:nvSpPr>
          <p:cNvPr id="4" name="Slide Image Placeholder 3"/>
          <p:cNvSpPr>
            <a:spLocks noGrp="1" noRot="1" noChangeAspect="1"/>
          </p:cNvSpPr>
          <p:nvPr>
            <p:ph type="sldImg" idx="2"/>
          </p:nvPr>
        </p:nvSpPr>
        <p:spPr>
          <a:xfrm>
            <a:off x="1857375" y="720725"/>
            <a:ext cx="3600450" cy="36004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3A06B720-8A15-4D4E-A18D-4E0DA433E69C}" type="slidenum">
              <a:rPr lang="en-US" smtClean="0"/>
              <a:t>‹#›</a:t>
            </a:fld>
            <a:endParaRPr lang="en-US" dirty="0"/>
          </a:p>
        </p:txBody>
      </p:sp>
    </p:spTree>
    <p:extLst>
      <p:ext uri="{BB962C8B-B14F-4D97-AF65-F5344CB8AC3E}">
        <p14:creationId xmlns:p14="http://schemas.microsoft.com/office/powerpoint/2010/main" val="2434089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3634736"/>
            <a:ext cx="3730752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24871680"/>
            <a:ext cx="30723840" cy="11216640"/>
          </a:xfrm>
        </p:spPr>
        <p:txBody>
          <a:bodyPr/>
          <a:lstStyle>
            <a:lvl1pPr marL="0" indent="0" algn="ctr">
              <a:buNone/>
              <a:defRPr>
                <a:solidFill>
                  <a:schemeClr val="tx1">
                    <a:tint val="75000"/>
                  </a:schemeClr>
                </a:solidFill>
              </a:defRPr>
            </a:lvl1pPr>
            <a:lvl2pPr marL="2508016" indent="0" algn="ctr">
              <a:buNone/>
              <a:defRPr>
                <a:solidFill>
                  <a:schemeClr val="tx1">
                    <a:tint val="75000"/>
                  </a:schemeClr>
                </a:solidFill>
              </a:defRPr>
            </a:lvl2pPr>
            <a:lvl3pPr marL="5016033" indent="0" algn="ctr">
              <a:buNone/>
              <a:defRPr>
                <a:solidFill>
                  <a:schemeClr val="tx1">
                    <a:tint val="75000"/>
                  </a:schemeClr>
                </a:solidFill>
              </a:defRPr>
            </a:lvl3pPr>
            <a:lvl4pPr marL="7524049" indent="0" algn="ctr">
              <a:buNone/>
              <a:defRPr>
                <a:solidFill>
                  <a:schemeClr val="tx1">
                    <a:tint val="75000"/>
                  </a:schemeClr>
                </a:solidFill>
              </a:defRPr>
            </a:lvl4pPr>
            <a:lvl5pPr marL="10032065" indent="0" algn="ctr">
              <a:buNone/>
              <a:defRPr>
                <a:solidFill>
                  <a:schemeClr val="tx1">
                    <a:tint val="75000"/>
                  </a:schemeClr>
                </a:solidFill>
              </a:defRPr>
            </a:lvl5pPr>
            <a:lvl6pPr marL="12540082" indent="0" algn="ctr">
              <a:buNone/>
              <a:defRPr>
                <a:solidFill>
                  <a:schemeClr val="tx1">
                    <a:tint val="75000"/>
                  </a:schemeClr>
                </a:solidFill>
              </a:defRPr>
            </a:lvl6pPr>
            <a:lvl7pPr marL="15048098" indent="0" algn="ctr">
              <a:buNone/>
              <a:defRPr>
                <a:solidFill>
                  <a:schemeClr val="tx1">
                    <a:tint val="75000"/>
                  </a:schemeClr>
                </a:solidFill>
              </a:defRPr>
            </a:lvl7pPr>
            <a:lvl8pPr marL="17556114" indent="0" algn="ctr">
              <a:buNone/>
              <a:defRPr>
                <a:solidFill>
                  <a:schemeClr val="tx1">
                    <a:tint val="75000"/>
                  </a:schemeClr>
                </a:solidFill>
              </a:defRPr>
            </a:lvl8pPr>
            <a:lvl9pPr marL="2006413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1C46D163-F9F6-4F3E-A931-393D07C791C3}" type="datetimeFigureOut">
              <a:rPr lang="en-US" smtClean="0"/>
              <a:pPr>
                <a:defRPr/>
              </a:pPr>
              <a:t>9/12/2014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94A797C-FC0A-4F12-9BAD-C99ED1533175}" type="slidenum">
              <a:rPr lang="en-US" smtClean="0"/>
              <a:pPr>
                <a:defRPr/>
              </a:pPr>
              <a:t>‹#›</a:t>
            </a:fld>
            <a:endParaRPr lang="en-US" dirty="0"/>
          </a:p>
        </p:txBody>
      </p:sp>
    </p:spTree>
    <p:extLst>
      <p:ext uri="{BB962C8B-B14F-4D97-AF65-F5344CB8AC3E}">
        <p14:creationId xmlns:p14="http://schemas.microsoft.com/office/powerpoint/2010/main" val="3403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F7DEA09-8E25-477E-8E6D-7A0BA28B1316}" type="datetimeFigureOut">
              <a:rPr lang="en-US" smtClean="0"/>
              <a:pPr>
                <a:defRPr/>
              </a:pPr>
              <a:t>9/12/2014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259A7B9D-D4D3-4E8E-846A-2E313906625B}" type="slidenum">
              <a:rPr lang="en-US" smtClean="0"/>
              <a:pPr>
                <a:defRPr/>
              </a:pPr>
              <a:t>‹#›</a:t>
            </a:fld>
            <a:endParaRPr lang="en-US" dirty="0"/>
          </a:p>
        </p:txBody>
      </p:sp>
    </p:spTree>
    <p:extLst>
      <p:ext uri="{BB962C8B-B14F-4D97-AF65-F5344CB8AC3E}">
        <p14:creationId xmlns:p14="http://schemas.microsoft.com/office/powerpoint/2010/main" val="163374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7284480" y="7030720"/>
            <a:ext cx="39502080" cy="1497990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778240" y="7030720"/>
            <a:ext cx="117774720" cy="1497990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D96BD4AA-9F37-4B6C-993A-230A4304FD49}" type="datetimeFigureOut">
              <a:rPr lang="en-US" smtClean="0"/>
              <a:pPr>
                <a:defRPr/>
              </a:pPr>
              <a:t>9/12/2014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C13CAB8-B8D5-41EB-8B52-1028861A5C66}" type="slidenum">
              <a:rPr lang="en-US" smtClean="0"/>
              <a:pPr>
                <a:defRPr/>
              </a:pPr>
              <a:t>‹#›</a:t>
            </a:fld>
            <a:endParaRPr lang="en-US" dirty="0"/>
          </a:p>
        </p:txBody>
      </p:sp>
    </p:spTree>
    <p:extLst>
      <p:ext uri="{BB962C8B-B14F-4D97-AF65-F5344CB8AC3E}">
        <p14:creationId xmlns:p14="http://schemas.microsoft.com/office/powerpoint/2010/main" val="27674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88E9039E-0923-43E8-B285-DA2ACC9E88BA}" type="datetimeFigureOut">
              <a:rPr lang="en-US" smtClean="0"/>
              <a:pPr>
                <a:defRPr/>
              </a:pPr>
              <a:t>9/12/2014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80DCADE-B5FA-4E6A-BBC7-2E0D6B219AAF}" type="slidenum">
              <a:rPr lang="en-US" smtClean="0"/>
              <a:pPr>
                <a:defRPr/>
              </a:pPr>
              <a:t>‹#›</a:t>
            </a:fld>
            <a:endParaRPr lang="en-US" dirty="0"/>
          </a:p>
        </p:txBody>
      </p:sp>
    </p:spTree>
    <p:extLst>
      <p:ext uri="{BB962C8B-B14F-4D97-AF65-F5344CB8AC3E}">
        <p14:creationId xmlns:p14="http://schemas.microsoft.com/office/powerpoint/2010/main" val="1217475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8204176"/>
            <a:ext cx="37307520" cy="8717280"/>
          </a:xfrm>
        </p:spPr>
        <p:txBody>
          <a:bodyPr anchor="t"/>
          <a:lstStyle>
            <a:lvl1pPr algn="l">
              <a:defRPr sz="219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8602966"/>
            <a:ext cx="37307520" cy="9601197"/>
          </a:xfrm>
        </p:spPr>
        <p:txBody>
          <a:bodyPr anchor="b"/>
          <a:lstStyle>
            <a:lvl1pPr marL="0" indent="0">
              <a:buNone/>
              <a:defRPr sz="11000">
                <a:solidFill>
                  <a:schemeClr val="tx1">
                    <a:tint val="75000"/>
                  </a:schemeClr>
                </a:solidFill>
              </a:defRPr>
            </a:lvl1pPr>
            <a:lvl2pPr marL="2508016" indent="0">
              <a:buNone/>
              <a:defRPr sz="9900">
                <a:solidFill>
                  <a:schemeClr val="tx1">
                    <a:tint val="75000"/>
                  </a:schemeClr>
                </a:solidFill>
              </a:defRPr>
            </a:lvl2pPr>
            <a:lvl3pPr marL="5016033" indent="0">
              <a:buNone/>
              <a:defRPr sz="8800">
                <a:solidFill>
                  <a:schemeClr val="tx1">
                    <a:tint val="75000"/>
                  </a:schemeClr>
                </a:solidFill>
              </a:defRPr>
            </a:lvl3pPr>
            <a:lvl4pPr marL="7524049" indent="0">
              <a:buNone/>
              <a:defRPr sz="7700">
                <a:solidFill>
                  <a:schemeClr val="tx1">
                    <a:tint val="75000"/>
                  </a:schemeClr>
                </a:solidFill>
              </a:defRPr>
            </a:lvl4pPr>
            <a:lvl5pPr marL="10032065" indent="0">
              <a:buNone/>
              <a:defRPr sz="7700">
                <a:solidFill>
                  <a:schemeClr val="tx1">
                    <a:tint val="75000"/>
                  </a:schemeClr>
                </a:solidFill>
              </a:defRPr>
            </a:lvl5pPr>
            <a:lvl6pPr marL="12540082" indent="0">
              <a:buNone/>
              <a:defRPr sz="7700">
                <a:solidFill>
                  <a:schemeClr val="tx1">
                    <a:tint val="75000"/>
                  </a:schemeClr>
                </a:solidFill>
              </a:defRPr>
            </a:lvl6pPr>
            <a:lvl7pPr marL="15048098" indent="0">
              <a:buNone/>
              <a:defRPr sz="7700">
                <a:solidFill>
                  <a:schemeClr val="tx1">
                    <a:tint val="75000"/>
                  </a:schemeClr>
                </a:solidFill>
              </a:defRPr>
            </a:lvl7pPr>
            <a:lvl8pPr marL="17556114" indent="0">
              <a:buNone/>
              <a:defRPr sz="7700">
                <a:solidFill>
                  <a:schemeClr val="tx1">
                    <a:tint val="75000"/>
                  </a:schemeClr>
                </a:solidFill>
              </a:defRPr>
            </a:lvl8pPr>
            <a:lvl9pPr marL="20064131" indent="0">
              <a:buNone/>
              <a:defRPr sz="7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3C3D31EE-B285-4206-AC88-22A4E0F671D7}" type="datetimeFigureOut">
              <a:rPr lang="en-US" smtClean="0"/>
              <a:pPr>
                <a:defRPr/>
              </a:pPr>
              <a:t>9/12/2014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ABEEE5D-F9F8-4111-9820-E0571E79B416}" type="slidenum">
              <a:rPr lang="en-US" smtClean="0"/>
              <a:pPr>
                <a:defRPr/>
              </a:pPr>
              <a:t>‹#›</a:t>
            </a:fld>
            <a:endParaRPr lang="en-US" dirty="0"/>
          </a:p>
        </p:txBody>
      </p:sp>
    </p:spTree>
    <p:extLst>
      <p:ext uri="{BB962C8B-B14F-4D97-AF65-F5344CB8AC3E}">
        <p14:creationId xmlns:p14="http://schemas.microsoft.com/office/powerpoint/2010/main" val="51990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778240" y="40965120"/>
            <a:ext cx="78638400" cy="115864640"/>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8148160" y="40965120"/>
            <a:ext cx="78638400" cy="115864640"/>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E753DC43-50F9-40D3-82FA-1ECAA38E4F1F}" type="datetimeFigureOut">
              <a:rPr lang="en-US" smtClean="0"/>
              <a:pPr>
                <a:defRPr/>
              </a:pPr>
              <a:t>9/12/2014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DF45BCEE-8EE6-4E7F-B43F-4473EFA658BC}" type="slidenum">
              <a:rPr lang="en-US" smtClean="0"/>
              <a:pPr>
                <a:defRPr/>
              </a:pPr>
              <a:t>‹#›</a:t>
            </a:fld>
            <a:endParaRPr lang="en-US" dirty="0"/>
          </a:p>
        </p:txBody>
      </p:sp>
    </p:spTree>
    <p:extLst>
      <p:ext uri="{BB962C8B-B14F-4D97-AF65-F5344CB8AC3E}">
        <p14:creationId xmlns:p14="http://schemas.microsoft.com/office/powerpoint/2010/main" val="309180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757683"/>
            <a:ext cx="39502080" cy="7315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9824723"/>
            <a:ext cx="19392902" cy="4094477"/>
          </a:xfrm>
        </p:spPr>
        <p:txBody>
          <a:bodyPr anchor="b"/>
          <a:lstStyle>
            <a:lvl1pPr marL="0" indent="0">
              <a:buNone/>
              <a:defRPr sz="13200" b="1"/>
            </a:lvl1pPr>
            <a:lvl2pPr marL="2508016" indent="0">
              <a:buNone/>
              <a:defRPr sz="11000" b="1"/>
            </a:lvl2pPr>
            <a:lvl3pPr marL="5016033" indent="0">
              <a:buNone/>
              <a:defRPr sz="9900" b="1"/>
            </a:lvl3pPr>
            <a:lvl4pPr marL="7524049" indent="0">
              <a:buNone/>
              <a:defRPr sz="8800" b="1"/>
            </a:lvl4pPr>
            <a:lvl5pPr marL="10032065" indent="0">
              <a:buNone/>
              <a:defRPr sz="8800" b="1"/>
            </a:lvl5pPr>
            <a:lvl6pPr marL="12540082" indent="0">
              <a:buNone/>
              <a:defRPr sz="8800" b="1"/>
            </a:lvl6pPr>
            <a:lvl7pPr marL="15048098" indent="0">
              <a:buNone/>
              <a:defRPr sz="8800" b="1"/>
            </a:lvl7pPr>
            <a:lvl8pPr marL="17556114" indent="0">
              <a:buNone/>
              <a:defRPr sz="8800" b="1"/>
            </a:lvl8pPr>
            <a:lvl9pPr marL="20064131" indent="0">
              <a:buNone/>
              <a:defRPr sz="8800" b="1"/>
            </a:lvl9pPr>
          </a:lstStyle>
          <a:p>
            <a:pPr lvl="0"/>
            <a:r>
              <a:rPr lang="en-US" smtClean="0"/>
              <a:t>Click to edit Master text styles</a:t>
            </a:r>
          </a:p>
        </p:txBody>
      </p:sp>
      <p:sp>
        <p:nvSpPr>
          <p:cNvPr id="4" name="Content Placeholder 3"/>
          <p:cNvSpPr>
            <a:spLocks noGrp="1"/>
          </p:cNvSpPr>
          <p:nvPr>
            <p:ph sz="half" idx="2"/>
          </p:nvPr>
        </p:nvSpPr>
        <p:spPr>
          <a:xfrm>
            <a:off x="2194560" y="13919200"/>
            <a:ext cx="19392902" cy="25288243"/>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32" y="9824723"/>
            <a:ext cx="19400520" cy="4094477"/>
          </a:xfrm>
        </p:spPr>
        <p:txBody>
          <a:bodyPr anchor="b"/>
          <a:lstStyle>
            <a:lvl1pPr marL="0" indent="0">
              <a:buNone/>
              <a:defRPr sz="13200" b="1"/>
            </a:lvl1pPr>
            <a:lvl2pPr marL="2508016" indent="0">
              <a:buNone/>
              <a:defRPr sz="11000" b="1"/>
            </a:lvl2pPr>
            <a:lvl3pPr marL="5016033" indent="0">
              <a:buNone/>
              <a:defRPr sz="9900" b="1"/>
            </a:lvl3pPr>
            <a:lvl4pPr marL="7524049" indent="0">
              <a:buNone/>
              <a:defRPr sz="8800" b="1"/>
            </a:lvl4pPr>
            <a:lvl5pPr marL="10032065" indent="0">
              <a:buNone/>
              <a:defRPr sz="8800" b="1"/>
            </a:lvl5pPr>
            <a:lvl6pPr marL="12540082" indent="0">
              <a:buNone/>
              <a:defRPr sz="8800" b="1"/>
            </a:lvl6pPr>
            <a:lvl7pPr marL="15048098" indent="0">
              <a:buNone/>
              <a:defRPr sz="8800" b="1"/>
            </a:lvl7pPr>
            <a:lvl8pPr marL="17556114" indent="0">
              <a:buNone/>
              <a:defRPr sz="8800" b="1"/>
            </a:lvl8pPr>
            <a:lvl9pPr marL="20064131" indent="0">
              <a:buNone/>
              <a:defRPr sz="8800" b="1"/>
            </a:lvl9pPr>
          </a:lstStyle>
          <a:p>
            <a:pPr lvl="0"/>
            <a:r>
              <a:rPr lang="en-US" smtClean="0"/>
              <a:t>Click to edit Master text styles</a:t>
            </a:r>
          </a:p>
        </p:txBody>
      </p:sp>
      <p:sp>
        <p:nvSpPr>
          <p:cNvPr id="6" name="Content Placeholder 5"/>
          <p:cNvSpPr>
            <a:spLocks noGrp="1"/>
          </p:cNvSpPr>
          <p:nvPr>
            <p:ph sz="quarter" idx="4"/>
          </p:nvPr>
        </p:nvSpPr>
        <p:spPr>
          <a:xfrm>
            <a:off x="22296132" y="13919200"/>
            <a:ext cx="19400520" cy="25288243"/>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A52BB16C-7F85-4D72-8DE6-9BA7E9187569}" type="datetimeFigureOut">
              <a:rPr lang="en-US" smtClean="0"/>
              <a:pPr>
                <a:defRPr/>
              </a:pPr>
              <a:t>9/12/2014</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9449F4B-EC7C-4E52-AD3B-95A8F5BA04E1}" type="slidenum">
              <a:rPr lang="en-US" smtClean="0"/>
              <a:pPr>
                <a:defRPr/>
              </a:pPr>
              <a:t>‹#›</a:t>
            </a:fld>
            <a:endParaRPr lang="en-US" dirty="0"/>
          </a:p>
        </p:txBody>
      </p:sp>
    </p:spTree>
    <p:extLst>
      <p:ext uri="{BB962C8B-B14F-4D97-AF65-F5344CB8AC3E}">
        <p14:creationId xmlns:p14="http://schemas.microsoft.com/office/powerpoint/2010/main" val="139871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CDED2F68-2FEB-43F7-987E-BEC7D37D6183}" type="datetimeFigureOut">
              <a:rPr lang="en-US" smtClean="0"/>
              <a:pPr>
                <a:defRPr/>
              </a:pPr>
              <a:t>9/12/2014</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51C40DE8-18F1-453E-80AF-97487339A51D}" type="slidenum">
              <a:rPr lang="en-US" smtClean="0"/>
              <a:pPr>
                <a:defRPr/>
              </a:pPr>
              <a:t>‹#›</a:t>
            </a:fld>
            <a:endParaRPr lang="en-US" dirty="0"/>
          </a:p>
        </p:txBody>
      </p:sp>
    </p:spTree>
    <p:extLst>
      <p:ext uri="{BB962C8B-B14F-4D97-AF65-F5344CB8AC3E}">
        <p14:creationId xmlns:p14="http://schemas.microsoft.com/office/powerpoint/2010/main" val="296022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A109F3B-EF7D-4868-BC81-103D5E634EC5}" type="datetimeFigureOut">
              <a:rPr lang="en-US" smtClean="0"/>
              <a:pPr>
                <a:defRPr/>
              </a:pPr>
              <a:t>9/12/2014</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8535A742-2BED-4A7B-9114-B6590410E6A5}" type="slidenum">
              <a:rPr lang="en-US" smtClean="0"/>
              <a:pPr>
                <a:defRPr/>
              </a:pPr>
              <a:t>‹#›</a:t>
            </a:fld>
            <a:endParaRPr lang="en-US" dirty="0"/>
          </a:p>
        </p:txBody>
      </p:sp>
    </p:spTree>
    <p:extLst>
      <p:ext uri="{BB962C8B-B14F-4D97-AF65-F5344CB8AC3E}">
        <p14:creationId xmlns:p14="http://schemas.microsoft.com/office/powerpoint/2010/main" val="364511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2" y="1747520"/>
            <a:ext cx="14439902" cy="7437120"/>
          </a:xfrm>
        </p:spPr>
        <p:txBody>
          <a:bodyPr anchor="b"/>
          <a:lstStyle>
            <a:lvl1pPr algn="l">
              <a:defRPr sz="11000" b="1"/>
            </a:lvl1pPr>
          </a:lstStyle>
          <a:p>
            <a:r>
              <a:rPr lang="en-US" smtClean="0"/>
              <a:t>Click to edit Master title style</a:t>
            </a:r>
            <a:endParaRPr lang="en-US"/>
          </a:p>
        </p:txBody>
      </p:sp>
      <p:sp>
        <p:nvSpPr>
          <p:cNvPr id="3" name="Content Placeholder 2"/>
          <p:cNvSpPr>
            <a:spLocks noGrp="1"/>
          </p:cNvSpPr>
          <p:nvPr>
            <p:ph idx="1"/>
          </p:nvPr>
        </p:nvSpPr>
        <p:spPr>
          <a:xfrm>
            <a:off x="17160240" y="1747536"/>
            <a:ext cx="24536400" cy="37459923"/>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72" y="9184656"/>
            <a:ext cx="14439902" cy="30022803"/>
          </a:xfrm>
        </p:spPr>
        <p:txBody>
          <a:bodyPr/>
          <a:lstStyle>
            <a:lvl1pPr marL="0" indent="0">
              <a:buNone/>
              <a:defRPr sz="7700"/>
            </a:lvl1pPr>
            <a:lvl2pPr marL="2508016" indent="0">
              <a:buNone/>
              <a:defRPr sz="6600"/>
            </a:lvl2pPr>
            <a:lvl3pPr marL="5016033" indent="0">
              <a:buNone/>
              <a:defRPr sz="5500"/>
            </a:lvl3pPr>
            <a:lvl4pPr marL="7524049" indent="0">
              <a:buNone/>
              <a:defRPr sz="4900"/>
            </a:lvl4pPr>
            <a:lvl5pPr marL="10032065" indent="0">
              <a:buNone/>
              <a:defRPr sz="4900"/>
            </a:lvl5pPr>
            <a:lvl6pPr marL="12540082" indent="0">
              <a:buNone/>
              <a:defRPr sz="4900"/>
            </a:lvl6pPr>
            <a:lvl7pPr marL="15048098" indent="0">
              <a:buNone/>
              <a:defRPr sz="4900"/>
            </a:lvl7pPr>
            <a:lvl8pPr marL="17556114" indent="0">
              <a:buNone/>
              <a:defRPr sz="4900"/>
            </a:lvl8pPr>
            <a:lvl9pPr marL="20064131"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1DC889C-9162-49BF-BB65-691D6FE24984}" type="datetimeFigureOut">
              <a:rPr lang="en-US" smtClean="0"/>
              <a:pPr>
                <a:defRPr/>
              </a:pPr>
              <a:t>9/12/2014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A4512399-3CFA-4CAD-BF9A-1EAFB318F5BE}" type="slidenum">
              <a:rPr lang="en-US" smtClean="0"/>
              <a:pPr>
                <a:defRPr/>
              </a:pPr>
              <a:t>‹#›</a:t>
            </a:fld>
            <a:endParaRPr lang="en-US" dirty="0"/>
          </a:p>
        </p:txBody>
      </p:sp>
    </p:spTree>
    <p:extLst>
      <p:ext uri="{BB962C8B-B14F-4D97-AF65-F5344CB8AC3E}">
        <p14:creationId xmlns:p14="http://schemas.microsoft.com/office/powerpoint/2010/main" val="265991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30723840"/>
            <a:ext cx="26334720" cy="3627123"/>
          </a:xfrm>
        </p:spPr>
        <p:txBody>
          <a:bodyPr anchor="b"/>
          <a:lstStyle>
            <a:lvl1pPr algn="l">
              <a:defRPr sz="11000" b="1"/>
            </a:lvl1pPr>
          </a:lstStyle>
          <a:p>
            <a:r>
              <a:rPr lang="en-US" smtClean="0"/>
              <a:t>Click to edit Master title style</a:t>
            </a:r>
            <a:endParaRPr lang="en-US"/>
          </a:p>
        </p:txBody>
      </p:sp>
      <p:sp>
        <p:nvSpPr>
          <p:cNvPr id="3" name="Picture Placeholder 2"/>
          <p:cNvSpPr>
            <a:spLocks noGrp="1"/>
          </p:cNvSpPr>
          <p:nvPr>
            <p:ph type="pic" idx="1"/>
          </p:nvPr>
        </p:nvSpPr>
        <p:spPr>
          <a:xfrm>
            <a:off x="8602982" y="3921760"/>
            <a:ext cx="26334720" cy="26334720"/>
          </a:xfrm>
        </p:spPr>
        <p:txBody>
          <a:bodyPr/>
          <a:lstStyle>
            <a:lvl1pPr marL="0" indent="0">
              <a:buNone/>
              <a:defRPr sz="17600"/>
            </a:lvl1pPr>
            <a:lvl2pPr marL="2508016" indent="0">
              <a:buNone/>
              <a:defRPr sz="15400"/>
            </a:lvl2pPr>
            <a:lvl3pPr marL="5016033" indent="0">
              <a:buNone/>
              <a:defRPr sz="13200"/>
            </a:lvl3pPr>
            <a:lvl4pPr marL="7524049" indent="0">
              <a:buNone/>
              <a:defRPr sz="11000"/>
            </a:lvl4pPr>
            <a:lvl5pPr marL="10032065" indent="0">
              <a:buNone/>
              <a:defRPr sz="11000"/>
            </a:lvl5pPr>
            <a:lvl6pPr marL="12540082" indent="0">
              <a:buNone/>
              <a:defRPr sz="11000"/>
            </a:lvl6pPr>
            <a:lvl7pPr marL="15048098" indent="0">
              <a:buNone/>
              <a:defRPr sz="11000"/>
            </a:lvl7pPr>
            <a:lvl8pPr marL="17556114" indent="0">
              <a:buNone/>
              <a:defRPr sz="11000"/>
            </a:lvl8pPr>
            <a:lvl9pPr marL="20064131" indent="0">
              <a:buNone/>
              <a:defRPr sz="11000"/>
            </a:lvl9pPr>
          </a:lstStyle>
          <a:p>
            <a:endParaRPr lang="en-US" dirty="0"/>
          </a:p>
        </p:txBody>
      </p:sp>
      <p:sp>
        <p:nvSpPr>
          <p:cNvPr id="4" name="Text Placeholder 3"/>
          <p:cNvSpPr>
            <a:spLocks noGrp="1"/>
          </p:cNvSpPr>
          <p:nvPr>
            <p:ph type="body" sz="half" idx="2"/>
          </p:nvPr>
        </p:nvSpPr>
        <p:spPr>
          <a:xfrm>
            <a:off x="8602982" y="34350963"/>
            <a:ext cx="26334720" cy="5151117"/>
          </a:xfrm>
        </p:spPr>
        <p:txBody>
          <a:bodyPr/>
          <a:lstStyle>
            <a:lvl1pPr marL="0" indent="0">
              <a:buNone/>
              <a:defRPr sz="7700"/>
            </a:lvl1pPr>
            <a:lvl2pPr marL="2508016" indent="0">
              <a:buNone/>
              <a:defRPr sz="6600"/>
            </a:lvl2pPr>
            <a:lvl3pPr marL="5016033" indent="0">
              <a:buNone/>
              <a:defRPr sz="5500"/>
            </a:lvl3pPr>
            <a:lvl4pPr marL="7524049" indent="0">
              <a:buNone/>
              <a:defRPr sz="4900"/>
            </a:lvl4pPr>
            <a:lvl5pPr marL="10032065" indent="0">
              <a:buNone/>
              <a:defRPr sz="4900"/>
            </a:lvl5pPr>
            <a:lvl6pPr marL="12540082" indent="0">
              <a:buNone/>
              <a:defRPr sz="4900"/>
            </a:lvl6pPr>
            <a:lvl7pPr marL="15048098" indent="0">
              <a:buNone/>
              <a:defRPr sz="4900"/>
            </a:lvl7pPr>
            <a:lvl8pPr marL="17556114" indent="0">
              <a:buNone/>
              <a:defRPr sz="4900"/>
            </a:lvl8pPr>
            <a:lvl9pPr marL="20064131"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E5AE23F-A2D1-4C57-87B2-AD4D75E5F9C1}" type="datetimeFigureOut">
              <a:rPr lang="en-US" smtClean="0"/>
              <a:pPr>
                <a:defRPr/>
              </a:pPr>
              <a:t>9/12/2014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5AFF251A-96BD-45AC-BFCC-1172A5A165F6}" type="slidenum">
              <a:rPr lang="en-US" smtClean="0"/>
              <a:pPr>
                <a:defRPr/>
              </a:pPr>
              <a:t>‹#›</a:t>
            </a:fld>
            <a:endParaRPr lang="en-US" dirty="0"/>
          </a:p>
        </p:txBody>
      </p:sp>
    </p:spTree>
    <p:extLst>
      <p:ext uri="{BB962C8B-B14F-4D97-AF65-F5344CB8AC3E}">
        <p14:creationId xmlns:p14="http://schemas.microsoft.com/office/powerpoint/2010/main" val="2069625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757683"/>
            <a:ext cx="39502080" cy="7315200"/>
          </a:xfrm>
          <a:prstGeom prst="rect">
            <a:avLst/>
          </a:prstGeom>
        </p:spPr>
        <p:txBody>
          <a:bodyPr vert="horz" lIns="501603" tIns="250802" rIns="501603" bIns="25080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10241296"/>
            <a:ext cx="39502080" cy="28966163"/>
          </a:xfrm>
          <a:prstGeom prst="rect">
            <a:avLst/>
          </a:prstGeom>
        </p:spPr>
        <p:txBody>
          <a:bodyPr vert="horz" lIns="501603" tIns="250802" rIns="501603" bIns="25080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40680656"/>
            <a:ext cx="10241280" cy="2336800"/>
          </a:xfrm>
          <a:prstGeom prst="rect">
            <a:avLst/>
          </a:prstGeom>
        </p:spPr>
        <p:txBody>
          <a:bodyPr vert="horz" lIns="501603" tIns="250802" rIns="501603" bIns="250802" rtlCol="0" anchor="ctr"/>
          <a:lstStyle>
            <a:lvl1pPr algn="l">
              <a:defRPr sz="6600">
                <a:solidFill>
                  <a:schemeClr val="tx1">
                    <a:tint val="75000"/>
                  </a:schemeClr>
                </a:solidFill>
              </a:defRPr>
            </a:lvl1pPr>
          </a:lstStyle>
          <a:p>
            <a:pPr>
              <a:defRPr/>
            </a:pPr>
            <a:fld id="{5DEAF671-EFF4-4965-A555-C1EE40AF7B07}" type="datetimeFigureOut">
              <a:rPr lang="en-US" smtClean="0"/>
              <a:pPr>
                <a:defRPr/>
              </a:pPr>
              <a:t>9/12/2014</a:t>
            </a:fld>
            <a:endParaRPr lang="en-US" dirty="0"/>
          </a:p>
        </p:txBody>
      </p:sp>
      <p:sp>
        <p:nvSpPr>
          <p:cNvPr id="5" name="Footer Placeholder 4"/>
          <p:cNvSpPr>
            <a:spLocks noGrp="1"/>
          </p:cNvSpPr>
          <p:nvPr>
            <p:ph type="ftr" sz="quarter" idx="3"/>
          </p:nvPr>
        </p:nvSpPr>
        <p:spPr>
          <a:xfrm>
            <a:off x="14996160" y="40680656"/>
            <a:ext cx="13898880" cy="2336800"/>
          </a:xfrm>
          <a:prstGeom prst="rect">
            <a:avLst/>
          </a:prstGeom>
        </p:spPr>
        <p:txBody>
          <a:bodyPr vert="horz" lIns="501603" tIns="250802" rIns="501603" bIns="250802" rtlCol="0" anchor="ctr"/>
          <a:lstStyle>
            <a:lvl1pPr algn="ctr">
              <a:defRPr sz="66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31455360" y="40680656"/>
            <a:ext cx="10241280" cy="2336800"/>
          </a:xfrm>
          <a:prstGeom prst="rect">
            <a:avLst/>
          </a:prstGeom>
        </p:spPr>
        <p:txBody>
          <a:bodyPr vert="horz" lIns="501603" tIns="250802" rIns="501603" bIns="250802" rtlCol="0" anchor="ctr"/>
          <a:lstStyle>
            <a:lvl1pPr algn="r">
              <a:defRPr sz="6600">
                <a:solidFill>
                  <a:schemeClr val="tx1">
                    <a:tint val="75000"/>
                  </a:schemeClr>
                </a:solidFill>
              </a:defRPr>
            </a:lvl1pPr>
          </a:lstStyle>
          <a:p>
            <a:pPr>
              <a:defRPr/>
            </a:pPr>
            <a:fld id="{3DFD5C8B-E80D-462F-A607-90E597F26F04}" type="slidenum">
              <a:rPr lang="en-US" smtClean="0"/>
              <a:pPr>
                <a:defRPr/>
              </a:pPr>
              <a:t>‹#›</a:t>
            </a:fld>
            <a:endParaRPr lang="en-US" dirty="0"/>
          </a:p>
        </p:txBody>
      </p:sp>
    </p:spTree>
    <p:extLst>
      <p:ext uri="{BB962C8B-B14F-4D97-AF65-F5344CB8AC3E}">
        <p14:creationId xmlns:p14="http://schemas.microsoft.com/office/powerpoint/2010/main" val="18011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5016033" rtl="0" eaLnBrk="1" latinLnBrk="0" hangingPunct="1">
        <a:spcBef>
          <a:spcPct val="0"/>
        </a:spcBef>
        <a:buNone/>
        <a:defRPr sz="24100" kern="1200">
          <a:solidFill>
            <a:schemeClr val="tx1"/>
          </a:solidFill>
          <a:latin typeface="+mj-lt"/>
          <a:ea typeface="+mj-ea"/>
          <a:cs typeface="+mj-cs"/>
        </a:defRPr>
      </a:lvl1pPr>
    </p:titleStyle>
    <p:bodyStyle>
      <a:lvl1pPr marL="1881012" indent="-1881012" algn="l" defTabSz="5016033" rtl="0" eaLnBrk="1" latinLnBrk="0" hangingPunct="1">
        <a:spcBef>
          <a:spcPct val="20000"/>
        </a:spcBef>
        <a:buFont typeface="Arial" pitchFamily="34" charset="0"/>
        <a:buChar char="•"/>
        <a:defRPr sz="17600" kern="1200">
          <a:solidFill>
            <a:schemeClr val="tx1"/>
          </a:solidFill>
          <a:latin typeface="+mn-lt"/>
          <a:ea typeface="+mn-ea"/>
          <a:cs typeface="+mn-cs"/>
        </a:defRPr>
      </a:lvl1pPr>
      <a:lvl2pPr marL="4075527" indent="-1567510" algn="l" defTabSz="5016033" rtl="0" eaLnBrk="1" latinLnBrk="0" hangingPunct="1">
        <a:spcBef>
          <a:spcPct val="20000"/>
        </a:spcBef>
        <a:buFont typeface="Arial" pitchFamily="34" charset="0"/>
        <a:buChar char="–"/>
        <a:defRPr sz="15400" kern="1200">
          <a:solidFill>
            <a:schemeClr val="tx1"/>
          </a:solidFill>
          <a:latin typeface="+mn-lt"/>
          <a:ea typeface="+mn-ea"/>
          <a:cs typeface="+mn-cs"/>
        </a:defRPr>
      </a:lvl2pPr>
      <a:lvl3pPr marL="6270041" indent="-1254008" algn="l" defTabSz="5016033" rtl="0" eaLnBrk="1" latinLnBrk="0" hangingPunct="1">
        <a:spcBef>
          <a:spcPct val="20000"/>
        </a:spcBef>
        <a:buFont typeface="Arial" pitchFamily="34" charset="0"/>
        <a:buChar char="•"/>
        <a:defRPr sz="13200" kern="1200">
          <a:solidFill>
            <a:schemeClr val="tx1"/>
          </a:solidFill>
          <a:latin typeface="+mn-lt"/>
          <a:ea typeface="+mn-ea"/>
          <a:cs typeface="+mn-cs"/>
        </a:defRPr>
      </a:lvl3pPr>
      <a:lvl4pPr marL="8778057" indent="-1254008" algn="l" defTabSz="5016033" rtl="0" eaLnBrk="1" latinLnBrk="0" hangingPunct="1">
        <a:spcBef>
          <a:spcPct val="20000"/>
        </a:spcBef>
        <a:buFont typeface="Arial" pitchFamily="34" charset="0"/>
        <a:buChar char="–"/>
        <a:defRPr sz="11000" kern="1200">
          <a:solidFill>
            <a:schemeClr val="tx1"/>
          </a:solidFill>
          <a:latin typeface="+mn-lt"/>
          <a:ea typeface="+mn-ea"/>
          <a:cs typeface="+mn-cs"/>
        </a:defRPr>
      </a:lvl4pPr>
      <a:lvl5pPr marL="11286073" indent="-1254008" algn="l" defTabSz="5016033" rtl="0" eaLnBrk="1" latinLnBrk="0" hangingPunct="1">
        <a:spcBef>
          <a:spcPct val="20000"/>
        </a:spcBef>
        <a:buFont typeface="Arial" pitchFamily="34" charset="0"/>
        <a:buChar char="»"/>
        <a:defRPr sz="11000" kern="1200">
          <a:solidFill>
            <a:schemeClr val="tx1"/>
          </a:solidFill>
          <a:latin typeface="+mn-lt"/>
          <a:ea typeface="+mn-ea"/>
          <a:cs typeface="+mn-cs"/>
        </a:defRPr>
      </a:lvl5pPr>
      <a:lvl6pPr marL="13794090" indent="-1254008" algn="l" defTabSz="5016033"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2106" indent="-1254008" algn="l" defTabSz="5016033"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10122" indent="-1254008" algn="l" defTabSz="5016033"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8139" indent="-1254008" algn="l" defTabSz="5016033"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6033" rtl="0" eaLnBrk="1" latinLnBrk="0" hangingPunct="1">
        <a:defRPr sz="9900" kern="1200">
          <a:solidFill>
            <a:schemeClr val="tx1"/>
          </a:solidFill>
          <a:latin typeface="+mn-lt"/>
          <a:ea typeface="+mn-ea"/>
          <a:cs typeface="+mn-cs"/>
        </a:defRPr>
      </a:lvl1pPr>
      <a:lvl2pPr marL="2508016" algn="l" defTabSz="5016033" rtl="0" eaLnBrk="1" latinLnBrk="0" hangingPunct="1">
        <a:defRPr sz="9900" kern="1200">
          <a:solidFill>
            <a:schemeClr val="tx1"/>
          </a:solidFill>
          <a:latin typeface="+mn-lt"/>
          <a:ea typeface="+mn-ea"/>
          <a:cs typeface="+mn-cs"/>
        </a:defRPr>
      </a:lvl2pPr>
      <a:lvl3pPr marL="5016033" algn="l" defTabSz="5016033" rtl="0" eaLnBrk="1" latinLnBrk="0" hangingPunct="1">
        <a:defRPr sz="9900" kern="1200">
          <a:solidFill>
            <a:schemeClr val="tx1"/>
          </a:solidFill>
          <a:latin typeface="+mn-lt"/>
          <a:ea typeface="+mn-ea"/>
          <a:cs typeface="+mn-cs"/>
        </a:defRPr>
      </a:lvl3pPr>
      <a:lvl4pPr marL="7524049" algn="l" defTabSz="5016033" rtl="0" eaLnBrk="1" latinLnBrk="0" hangingPunct="1">
        <a:defRPr sz="9900" kern="1200">
          <a:solidFill>
            <a:schemeClr val="tx1"/>
          </a:solidFill>
          <a:latin typeface="+mn-lt"/>
          <a:ea typeface="+mn-ea"/>
          <a:cs typeface="+mn-cs"/>
        </a:defRPr>
      </a:lvl4pPr>
      <a:lvl5pPr marL="10032065" algn="l" defTabSz="5016033" rtl="0" eaLnBrk="1" latinLnBrk="0" hangingPunct="1">
        <a:defRPr sz="9900" kern="1200">
          <a:solidFill>
            <a:schemeClr val="tx1"/>
          </a:solidFill>
          <a:latin typeface="+mn-lt"/>
          <a:ea typeface="+mn-ea"/>
          <a:cs typeface="+mn-cs"/>
        </a:defRPr>
      </a:lvl5pPr>
      <a:lvl6pPr marL="12540082" algn="l" defTabSz="5016033" rtl="0" eaLnBrk="1" latinLnBrk="0" hangingPunct="1">
        <a:defRPr sz="9900" kern="1200">
          <a:solidFill>
            <a:schemeClr val="tx1"/>
          </a:solidFill>
          <a:latin typeface="+mn-lt"/>
          <a:ea typeface="+mn-ea"/>
          <a:cs typeface="+mn-cs"/>
        </a:defRPr>
      </a:lvl6pPr>
      <a:lvl7pPr marL="15048098" algn="l" defTabSz="5016033" rtl="0" eaLnBrk="1" latinLnBrk="0" hangingPunct="1">
        <a:defRPr sz="9900" kern="1200">
          <a:solidFill>
            <a:schemeClr val="tx1"/>
          </a:solidFill>
          <a:latin typeface="+mn-lt"/>
          <a:ea typeface="+mn-ea"/>
          <a:cs typeface="+mn-cs"/>
        </a:defRPr>
      </a:lvl7pPr>
      <a:lvl8pPr marL="17556114" algn="l" defTabSz="5016033" rtl="0" eaLnBrk="1" latinLnBrk="0" hangingPunct="1">
        <a:defRPr sz="9900" kern="1200">
          <a:solidFill>
            <a:schemeClr val="tx1"/>
          </a:solidFill>
          <a:latin typeface="+mn-lt"/>
          <a:ea typeface="+mn-ea"/>
          <a:cs typeface="+mn-cs"/>
        </a:defRPr>
      </a:lvl8pPr>
      <a:lvl9pPr marL="20064131" algn="l" defTabSz="5016033"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file:///C:\cygwin\home\8vt\Publications\FY14\TriBITS_ORNL_Software_Expo_20140507\TriBITS_Poster_Slides.pptx!465" TargetMode="External"/><Relationship Id="rId18" Type="http://schemas.openxmlformats.org/officeDocument/2006/relationships/image" Target="../media/image8.emf"/><Relationship Id="rId26" Type="http://schemas.openxmlformats.org/officeDocument/2006/relationships/image" Target="../media/image12.emf"/><Relationship Id="rId3" Type="http://schemas.openxmlformats.org/officeDocument/2006/relationships/oleObject" Target="file:///C:\cygwin\home\8vt\Publications\FY14\TriBITS_ORNL_Software_Expo_20140507\TriBITS_Poster_Slides.pptx!469" TargetMode="External"/><Relationship Id="rId21" Type="http://schemas.openxmlformats.org/officeDocument/2006/relationships/oleObject" Target="file:///C:\cygwin\home\8vt\Publications\FY14\TriBITS_ORNL_Software_Expo_20140507\TriBITS_Poster_Slides.pptx!457" TargetMode="External"/><Relationship Id="rId7" Type="http://schemas.openxmlformats.org/officeDocument/2006/relationships/oleObject" Target="file:///C:\cygwin\home\8vt\Publications\FY14\TriBITS_ORNL_Software_Expo_20140507\TriBITS_Poster_Slides.pptx!438" TargetMode="External"/><Relationship Id="rId12" Type="http://schemas.openxmlformats.org/officeDocument/2006/relationships/image" Target="../media/image5.emf"/><Relationship Id="rId17" Type="http://schemas.openxmlformats.org/officeDocument/2006/relationships/oleObject" Target="file:///C:\cygwin\home\8vt\Publications\FY14\TriBITS_ORNL_Software_Expo_20140507\TriBITS_Poster_Slides.pptx!470" TargetMode="External"/><Relationship Id="rId25" Type="http://schemas.openxmlformats.org/officeDocument/2006/relationships/oleObject" Target="file:///C:\cygwin\home\8vt\Publications\FY14\TriBITS_ORNL_Software_Expo_20140507\TriBITS_Poster_Slides.pptx!472" TargetMode="External"/><Relationship Id="rId2" Type="http://schemas.openxmlformats.org/officeDocument/2006/relationships/slideLayout" Target="../slideLayouts/slideLayout4.xml"/><Relationship Id="rId16" Type="http://schemas.openxmlformats.org/officeDocument/2006/relationships/image" Target="../media/image7.emf"/><Relationship Id="rId20" Type="http://schemas.openxmlformats.org/officeDocument/2006/relationships/image" Target="../media/image9.emf"/><Relationship Id="rId29" Type="http://schemas.openxmlformats.org/officeDocument/2006/relationships/oleObject" Target="file:///C:\cygwin\home\8vt\Publications\FY14\TriBITS_ORNL_Software_Expo_20140507\TriBITS_Poster_Slides.pptx!473" TargetMode="External"/><Relationship Id="rId1" Type="http://schemas.openxmlformats.org/officeDocument/2006/relationships/vmlDrawing" Target="../drawings/vmlDrawing1.vml"/><Relationship Id="rId6" Type="http://schemas.openxmlformats.org/officeDocument/2006/relationships/image" Target="../media/image2.emf"/><Relationship Id="rId11" Type="http://schemas.openxmlformats.org/officeDocument/2006/relationships/oleObject" Target="file:///C:\cygwin\home\8vt\Publications\FY14\TriBITS_ORNL_Software_Expo_20140507\TriBITS_Poster_Slides.pptx!464" TargetMode="External"/><Relationship Id="rId24" Type="http://schemas.openxmlformats.org/officeDocument/2006/relationships/image" Target="../media/image11.emf"/><Relationship Id="rId32" Type="http://schemas.openxmlformats.org/officeDocument/2006/relationships/image" Target="../media/image16.png"/><Relationship Id="rId5" Type="http://schemas.openxmlformats.org/officeDocument/2006/relationships/oleObject" Target="file:///C:\cygwin\home\8vt\Publications\FY14\TriBITS_ORNL_Software_Expo_20140507\TriBITS_Poster_Slides.pptx!445" TargetMode="External"/><Relationship Id="rId15" Type="http://schemas.openxmlformats.org/officeDocument/2006/relationships/oleObject" Target="file:///C:\cygwin\home\8vt\Publications\FY14\TriBITS_ORNL_Software_Expo_20140507\TriBITS_Poster_Slides.pptx!466" TargetMode="External"/><Relationship Id="rId23" Type="http://schemas.openxmlformats.org/officeDocument/2006/relationships/oleObject" Target="file:///C:\cygwin\home\8vt\Publications\FY14\TriBITS_ORNL_Software_Expo_20140507\TriBITS_Poster_Slides.pptx!458" TargetMode="External"/><Relationship Id="rId28" Type="http://schemas.openxmlformats.org/officeDocument/2006/relationships/image" Target="../media/image13.emf"/><Relationship Id="rId10" Type="http://schemas.openxmlformats.org/officeDocument/2006/relationships/image" Target="../media/image4.emf"/><Relationship Id="rId19" Type="http://schemas.openxmlformats.org/officeDocument/2006/relationships/oleObject" Target="file:///C:\cygwin\home\8vt\Publications\FY14\TriBITS_ORNL_Software_Expo_20140507\TriBITS_Poster_Slides.pptx!455" TargetMode="External"/><Relationship Id="rId31" Type="http://schemas.openxmlformats.org/officeDocument/2006/relationships/image" Target="../media/image15.png"/><Relationship Id="rId4" Type="http://schemas.openxmlformats.org/officeDocument/2006/relationships/image" Target="../media/image1.emf"/><Relationship Id="rId9" Type="http://schemas.openxmlformats.org/officeDocument/2006/relationships/oleObject" Target="file:///C:\cygwin\home\8vt\Publications\FY14\TriBITS_ORNL_Software_Expo_20140507\TriBITS_Poster_Slides.pptx!463" TargetMode="External"/><Relationship Id="rId14" Type="http://schemas.openxmlformats.org/officeDocument/2006/relationships/image" Target="../media/image6.emf"/><Relationship Id="rId22" Type="http://schemas.openxmlformats.org/officeDocument/2006/relationships/image" Target="../media/image10.emf"/><Relationship Id="rId27" Type="http://schemas.openxmlformats.org/officeDocument/2006/relationships/oleObject" Target="file:///C:\cygwin\home\8vt\Publications\FY14\TriBITS_ORNL_Software_Expo_20140507\TriBITS_Poster_Slides.pptx!468" TargetMode="External"/><Relationship Id="rId30"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Object 32"/>
          <p:cNvGraphicFramePr>
            <a:graphicFrameLocks noChangeAspect="1"/>
          </p:cNvGraphicFramePr>
          <p:nvPr>
            <p:extLst>
              <p:ext uri="{D42A27DB-BD31-4B8C-83A1-F6EECF244321}">
                <p14:modId xmlns:p14="http://schemas.microsoft.com/office/powerpoint/2010/main" val="2337528845"/>
              </p:ext>
            </p:extLst>
          </p:nvPr>
        </p:nvGraphicFramePr>
        <p:xfrm>
          <a:off x="32904120" y="33267646"/>
          <a:ext cx="10515600" cy="7886700"/>
        </p:xfrm>
        <a:graphic>
          <a:graphicData uri="http://schemas.openxmlformats.org/presentationml/2006/ole">
            <mc:AlternateContent xmlns:mc="http://schemas.openxmlformats.org/markup-compatibility/2006">
              <mc:Choice xmlns:v="urn:schemas-microsoft-com:vml" Requires="v">
                <p:oleObj spid="_x0000_s2738" name="Slide" r:id="rId3" imgW="4571957" imgH="3428849" progId="PowerPoint.Slide.8">
                  <p:link updateAutomatic="1"/>
                </p:oleObj>
              </mc:Choice>
              <mc:Fallback>
                <p:oleObj name="Slide" r:id="rId3" imgW="4571957" imgH="3428849" progId="PowerPoint.Slide.8">
                  <p:link updateAutomatic="1"/>
                  <p:pic>
                    <p:nvPicPr>
                      <p:cNvPr id="0" name=""/>
                      <p:cNvPicPr/>
                      <p:nvPr/>
                    </p:nvPicPr>
                    <p:blipFill>
                      <a:blip r:embed="rId4"/>
                      <a:stretch>
                        <a:fillRect/>
                      </a:stretch>
                    </p:blipFill>
                    <p:spPr>
                      <a:xfrm>
                        <a:off x="32904120" y="33267646"/>
                        <a:ext cx="10515600" cy="7886700"/>
                      </a:xfrm>
                      <a:prstGeom prst="rect">
                        <a:avLst/>
                      </a:prstGeom>
                    </p:spPr>
                  </p:pic>
                </p:oleObj>
              </mc:Fallback>
            </mc:AlternateContent>
          </a:graphicData>
        </a:graphic>
      </p:graphicFrame>
      <p:sp>
        <p:nvSpPr>
          <p:cNvPr id="13313" name="Title 3"/>
          <p:cNvSpPr>
            <a:spLocks noGrp="1"/>
          </p:cNvSpPr>
          <p:nvPr>
            <p:ph type="title"/>
          </p:nvPr>
        </p:nvSpPr>
        <p:spPr>
          <a:xfrm>
            <a:off x="12937060" y="393431"/>
            <a:ext cx="22961600" cy="4601522"/>
          </a:xfrm>
          <a:effectLst>
            <a:outerShdw blurRad="50800" dist="38100" dir="2700000" algn="tl" rotWithShape="0">
              <a:prstClr val="black">
                <a:alpha val="40000"/>
              </a:prstClr>
            </a:outerShdw>
          </a:effectLst>
        </p:spPr>
        <p:txBody>
          <a:bodyPr>
            <a:normAutofit fontScale="90000"/>
          </a:bodyPr>
          <a:lstStyle/>
          <a:p>
            <a:r>
              <a:rPr lang="it-IT" sz="11900" b="1" dirty="0" smtClean="0">
                <a:solidFill>
                  <a:schemeClr val="accent1">
                    <a:lumMod val="75000"/>
                  </a:schemeClr>
                </a:solidFill>
              </a:rPr>
              <a:t>Tribal Build, Integrate, and Test System</a:t>
            </a:r>
            <a:r>
              <a:rPr lang="en-US" sz="11900" b="1" dirty="0">
                <a:solidFill>
                  <a:schemeClr val="accent1">
                    <a:lumMod val="75000"/>
                  </a:schemeClr>
                </a:solidFill>
              </a:rPr>
              <a:t/>
            </a:r>
            <a:br>
              <a:rPr lang="en-US" sz="11900" b="1" dirty="0">
                <a:solidFill>
                  <a:schemeClr val="accent1">
                    <a:lumMod val="75000"/>
                  </a:schemeClr>
                </a:solidFill>
              </a:rPr>
            </a:br>
            <a:r>
              <a:rPr lang="en-US" sz="6100" u="sng" dirty="0" smtClean="0"/>
              <a:t>Roscoe A. Bartlett</a:t>
            </a:r>
            <a:r>
              <a:rPr lang="en-US" sz="6100" dirty="0" smtClean="0"/>
              <a:t> (bartlettra@ornl.gov)</a:t>
            </a:r>
            <a:r>
              <a:rPr lang="en-US" sz="6100" dirty="0"/>
              <a:t/>
            </a:r>
            <a:br>
              <a:rPr lang="en-US" sz="6100" dirty="0"/>
            </a:br>
            <a:r>
              <a:rPr lang="en-US" sz="6100" dirty="0" smtClean="0"/>
              <a:t>Computational </a:t>
            </a:r>
            <a:r>
              <a:rPr lang="en-US" sz="6100" dirty="0"/>
              <a:t>Engineering and Energy Sciences Group</a:t>
            </a:r>
            <a:r>
              <a:rPr lang="en-US" sz="6100" dirty="0" smtClean="0"/>
              <a:t>,</a:t>
            </a:r>
            <a:br>
              <a:rPr lang="en-US" sz="6100" dirty="0" smtClean="0"/>
            </a:br>
            <a:r>
              <a:rPr lang="en-US" sz="6100" dirty="0" smtClean="0"/>
              <a:t>Oak </a:t>
            </a:r>
            <a:r>
              <a:rPr lang="en-US" sz="6100" dirty="0"/>
              <a:t>Ridge National </a:t>
            </a:r>
            <a:r>
              <a:rPr lang="en-US" sz="6100" dirty="0" smtClean="0"/>
              <a:t>Laboratory</a:t>
            </a:r>
            <a:endParaRPr lang="en-US" sz="6100" dirty="0"/>
          </a:p>
        </p:txBody>
      </p:sp>
      <p:sp>
        <p:nvSpPr>
          <p:cNvPr id="174" name="Rectangle 3"/>
          <p:cNvSpPr>
            <a:spLocks noChangeArrowheads="1"/>
          </p:cNvSpPr>
          <p:nvPr/>
        </p:nvSpPr>
        <p:spPr bwMode="auto">
          <a:xfrm>
            <a:off x="33355374" y="41320965"/>
            <a:ext cx="10008881" cy="2183892"/>
          </a:xfrm>
          <a:prstGeom prst="rect">
            <a:avLst/>
          </a:prstGeom>
          <a:solidFill>
            <a:schemeClr val="accent1">
              <a:lumMod val="20000"/>
              <a:lumOff val="80000"/>
            </a:schemeClr>
          </a:solidFill>
          <a:ln>
            <a:noFill/>
            <a:headEnd/>
            <a:tailEn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noAutofit/>
          </a:bodyPr>
          <a:lstStyle/>
          <a:p>
            <a:pPr marL="344488" indent="-344488" eaLnBrk="0" hangingPunct="0">
              <a:lnSpc>
                <a:spcPct val="90000"/>
              </a:lnSpc>
              <a:spcBef>
                <a:spcPts val="1200"/>
              </a:spcBef>
              <a:buClr>
                <a:srgbClr val="006C3A"/>
              </a:buClr>
              <a:buFont typeface="Arial" pitchFamily="34" charset="0"/>
              <a:buChar char="•"/>
            </a:pPr>
            <a:r>
              <a:rPr lang="en-US" sz="3600" b="1" dirty="0" smtClean="0">
                <a:latin typeface="Arial Narrow" pitchFamily="34" charset="0"/>
              </a:rPr>
              <a:t>Contact: </a:t>
            </a:r>
            <a:r>
              <a:rPr lang="en-US" sz="3600" dirty="0" smtClean="0">
                <a:latin typeface="Arial Narrow" pitchFamily="34" charset="0"/>
              </a:rPr>
              <a:t>bartlettra@ornl.gov</a:t>
            </a:r>
          </a:p>
          <a:p>
            <a:pPr marL="344488" indent="-344488" eaLnBrk="0" hangingPunct="0">
              <a:lnSpc>
                <a:spcPct val="90000"/>
              </a:lnSpc>
              <a:spcBef>
                <a:spcPts val="1200"/>
              </a:spcBef>
              <a:buClr>
                <a:srgbClr val="006C3A"/>
              </a:buClr>
              <a:buFont typeface="Arial" pitchFamily="34" charset="0"/>
              <a:buChar char="•"/>
            </a:pPr>
            <a:r>
              <a:rPr lang="en-US" sz="3600" b="1" dirty="0" smtClean="0">
                <a:latin typeface="Arial Narrow" pitchFamily="34" charset="0"/>
              </a:rPr>
              <a:t>Sponsors</a:t>
            </a:r>
            <a:r>
              <a:rPr lang="en-US" sz="3600" b="1" dirty="0">
                <a:latin typeface="Arial Narrow" pitchFamily="34" charset="0"/>
              </a:rPr>
              <a:t>: </a:t>
            </a:r>
          </a:p>
          <a:p>
            <a:pPr marL="690563" lvl="1" indent="-346075" eaLnBrk="0" hangingPunct="0">
              <a:lnSpc>
                <a:spcPct val="90000"/>
              </a:lnSpc>
              <a:spcBef>
                <a:spcPts val="1200"/>
              </a:spcBef>
              <a:buClr>
                <a:srgbClr val="006C3A"/>
              </a:buClr>
              <a:buFont typeface="Arial Narrow" pitchFamily="34" charset="0"/>
              <a:buChar char="–"/>
            </a:pPr>
            <a:r>
              <a:rPr lang="en-US" sz="3200" dirty="0" smtClean="0">
                <a:latin typeface="Arial Narrow" pitchFamily="34" charset="0"/>
              </a:rPr>
              <a:t>CASL: Consortium for the Advanced Simulation of Lightwater reactors</a:t>
            </a:r>
          </a:p>
        </p:txBody>
      </p:sp>
      <p:sp>
        <p:nvSpPr>
          <p:cNvPr id="39" name="Rectangle 38"/>
          <p:cNvSpPr/>
          <p:nvPr/>
        </p:nvSpPr>
        <p:spPr>
          <a:xfrm>
            <a:off x="240545" y="332864"/>
            <a:ext cx="12802195" cy="470898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0" b="1" i="1" dirty="0" smtClean="0">
                <a:ln w="11430"/>
                <a:solidFill>
                  <a:srgbClr val="002776"/>
                </a:solidFill>
                <a:effectLst>
                  <a:outerShdw blurRad="50800" dist="39000" dir="5460000" algn="tl">
                    <a:srgbClr val="000000">
                      <a:alpha val="38000"/>
                    </a:srgbClr>
                  </a:outerShdw>
                </a:effectLst>
                <a:latin typeface="Monotype Corsiva" panose="03010101010201010101" pitchFamily="66" charset="0"/>
              </a:rPr>
              <a:t>TriBITS</a:t>
            </a:r>
            <a:endParaRPr lang="en-US" sz="30000" b="1" i="1" dirty="0">
              <a:ln w="11430"/>
              <a:solidFill>
                <a:srgbClr val="002776"/>
              </a:solidFill>
              <a:effectLst>
                <a:outerShdw blurRad="50800" dist="39000" dir="5460000" algn="tl">
                  <a:srgbClr val="000000">
                    <a:alpha val="38000"/>
                  </a:srgbClr>
                </a:outerShdw>
              </a:effectLst>
              <a:latin typeface="Monotype Corsiva" panose="03010101010201010101" pitchFamily="66"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944533507"/>
              </p:ext>
            </p:extLst>
          </p:nvPr>
        </p:nvGraphicFramePr>
        <p:xfrm>
          <a:off x="33070059" y="15412297"/>
          <a:ext cx="10517187" cy="7886700"/>
        </p:xfrm>
        <a:graphic>
          <a:graphicData uri="http://schemas.openxmlformats.org/presentationml/2006/ole">
            <mc:AlternateContent xmlns:mc="http://schemas.openxmlformats.org/markup-compatibility/2006">
              <mc:Choice xmlns:v="urn:schemas-microsoft-com:vml" Requires="v">
                <p:oleObj spid="_x0000_s2739" name="Slide" r:id="rId5" imgW="4571957" imgH="3428849" progId="PowerPoint.Slide.8">
                  <p:link updateAutomatic="1"/>
                </p:oleObj>
              </mc:Choice>
              <mc:Fallback>
                <p:oleObj name="Slide" r:id="rId5" imgW="4571957" imgH="3428849" progId="PowerPoint.Slide.8">
                  <p:link updateAutomatic="1"/>
                  <p:pic>
                    <p:nvPicPr>
                      <p:cNvPr id="0" name=""/>
                      <p:cNvPicPr/>
                      <p:nvPr/>
                    </p:nvPicPr>
                    <p:blipFill>
                      <a:blip r:embed="rId6"/>
                      <a:stretch>
                        <a:fillRect/>
                      </a:stretch>
                    </p:blipFill>
                    <p:spPr>
                      <a:xfrm>
                        <a:off x="33070059" y="15412297"/>
                        <a:ext cx="10517187" cy="78867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99305697"/>
              </p:ext>
            </p:extLst>
          </p:nvPr>
        </p:nvGraphicFramePr>
        <p:xfrm>
          <a:off x="407353" y="35337923"/>
          <a:ext cx="10514012" cy="7886700"/>
        </p:xfrm>
        <a:graphic>
          <a:graphicData uri="http://schemas.openxmlformats.org/presentationml/2006/ole">
            <mc:AlternateContent xmlns:mc="http://schemas.openxmlformats.org/markup-compatibility/2006">
              <mc:Choice xmlns:v="urn:schemas-microsoft-com:vml" Requires="v">
                <p:oleObj spid="_x0000_s2740" name="Slide" r:id="rId7" imgW="4571957" imgH="3428849" progId="PowerPoint.Slide.8">
                  <p:link updateAutomatic="1"/>
                </p:oleObj>
              </mc:Choice>
              <mc:Fallback>
                <p:oleObj name="Slide" r:id="rId7" imgW="4571957" imgH="3428849" progId="PowerPoint.Slide.8">
                  <p:link updateAutomatic="1"/>
                  <p:pic>
                    <p:nvPicPr>
                      <p:cNvPr id="0" name=""/>
                      <p:cNvPicPr/>
                      <p:nvPr/>
                    </p:nvPicPr>
                    <p:blipFill>
                      <a:blip r:embed="rId8"/>
                      <a:stretch>
                        <a:fillRect/>
                      </a:stretch>
                    </p:blipFill>
                    <p:spPr>
                      <a:xfrm>
                        <a:off x="407353" y="35337923"/>
                        <a:ext cx="10514012" cy="78867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750689385"/>
              </p:ext>
            </p:extLst>
          </p:nvPr>
        </p:nvGraphicFramePr>
        <p:xfrm>
          <a:off x="22426830" y="6898814"/>
          <a:ext cx="10515600" cy="7886700"/>
        </p:xfrm>
        <a:graphic>
          <a:graphicData uri="http://schemas.openxmlformats.org/presentationml/2006/ole">
            <mc:AlternateContent xmlns:mc="http://schemas.openxmlformats.org/markup-compatibility/2006">
              <mc:Choice xmlns:v="urn:schemas-microsoft-com:vml" Requires="v">
                <p:oleObj spid="_x0000_s2741" name="Slide" r:id="rId9" imgW="4571957" imgH="3428849" progId="PowerPoint.Slide.8">
                  <p:link updateAutomatic="1"/>
                </p:oleObj>
              </mc:Choice>
              <mc:Fallback>
                <p:oleObj name="Slide" r:id="rId9" imgW="4571957" imgH="3428849" progId="PowerPoint.Slide.8">
                  <p:link updateAutomatic="1"/>
                  <p:pic>
                    <p:nvPicPr>
                      <p:cNvPr id="0" name=""/>
                      <p:cNvPicPr/>
                      <p:nvPr/>
                    </p:nvPicPr>
                    <p:blipFill>
                      <a:blip r:embed="rId10"/>
                      <a:stretch>
                        <a:fillRect/>
                      </a:stretch>
                    </p:blipFill>
                    <p:spPr>
                      <a:xfrm>
                        <a:off x="22426830" y="6898814"/>
                        <a:ext cx="10515600" cy="78867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509892284"/>
              </p:ext>
            </p:extLst>
          </p:nvPr>
        </p:nvGraphicFramePr>
        <p:xfrm>
          <a:off x="33137693" y="6898814"/>
          <a:ext cx="10514012" cy="7886700"/>
        </p:xfrm>
        <a:graphic>
          <a:graphicData uri="http://schemas.openxmlformats.org/presentationml/2006/ole">
            <mc:AlternateContent xmlns:mc="http://schemas.openxmlformats.org/markup-compatibility/2006">
              <mc:Choice xmlns:v="urn:schemas-microsoft-com:vml" Requires="v">
                <p:oleObj spid="_x0000_s2742" name="Slide" r:id="rId11" imgW="4571957" imgH="3428849" progId="PowerPoint.Slide.8">
                  <p:link updateAutomatic="1"/>
                </p:oleObj>
              </mc:Choice>
              <mc:Fallback>
                <p:oleObj name="Slide" r:id="rId11" imgW="4571957" imgH="3428849" progId="PowerPoint.Slide.8">
                  <p:link updateAutomatic="1"/>
                  <p:pic>
                    <p:nvPicPr>
                      <p:cNvPr id="0" name=""/>
                      <p:cNvPicPr/>
                      <p:nvPr/>
                    </p:nvPicPr>
                    <p:blipFill>
                      <a:blip r:embed="rId12"/>
                      <a:stretch>
                        <a:fillRect/>
                      </a:stretch>
                    </p:blipFill>
                    <p:spPr>
                      <a:xfrm>
                        <a:off x="33137693" y="6898814"/>
                        <a:ext cx="10514012" cy="78867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456503855"/>
              </p:ext>
            </p:extLst>
          </p:nvPr>
        </p:nvGraphicFramePr>
        <p:xfrm>
          <a:off x="293705" y="14251462"/>
          <a:ext cx="10514012" cy="7886700"/>
        </p:xfrm>
        <a:graphic>
          <a:graphicData uri="http://schemas.openxmlformats.org/presentationml/2006/ole">
            <mc:AlternateContent xmlns:mc="http://schemas.openxmlformats.org/markup-compatibility/2006">
              <mc:Choice xmlns:v="urn:schemas-microsoft-com:vml" Requires="v">
                <p:oleObj spid="_x0000_s2743" name="Slide" r:id="rId13" imgW="4571957" imgH="3428849" progId="PowerPoint.Slide.8">
                  <p:link updateAutomatic="1"/>
                </p:oleObj>
              </mc:Choice>
              <mc:Fallback>
                <p:oleObj name="Slide" r:id="rId13" imgW="4571957" imgH="3428849" progId="PowerPoint.Slide.8">
                  <p:link updateAutomatic="1"/>
                  <p:pic>
                    <p:nvPicPr>
                      <p:cNvPr id="0" name=""/>
                      <p:cNvPicPr/>
                      <p:nvPr/>
                    </p:nvPicPr>
                    <p:blipFill>
                      <a:blip r:embed="rId14"/>
                      <a:stretch>
                        <a:fillRect/>
                      </a:stretch>
                    </p:blipFill>
                    <p:spPr>
                      <a:xfrm>
                        <a:off x="293705" y="14251462"/>
                        <a:ext cx="10514012" cy="788670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258074816"/>
              </p:ext>
            </p:extLst>
          </p:nvPr>
        </p:nvGraphicFramePr>
        <p:xfrm>
          <a:off x="11185860" y="14251462"/>
          <a:ext cx="10515600" cy="7886700"/>
        </p:xfrm>
        <a:graphic>
          <a:graphicData uri="http://schemas.openxmlformats.org/presentationml/2006/ole">
            <mc:AlternateContent xmlns:mc="http://schemas.openxmlformats.org/markup-compatibility/2006">
              <mc:Choice xmlns:v="urn:schemas-microsoft-com:vml" Requires="v">
                <p:oleObj spid="_x0000_s2744" name="Slide" r:id="rId15" imgW="4571957" imgH="3428849" progId="PowerPoint.Slide.8">
                  <p:link updateAutomatic="1"/>
                </p:oleObj>
              </mc:Choice>
              <mc:Fallback>
                <p:oleObj name="Slide" r:id="rId15" imgW="4571957" imgH="3428849" progId="PowerPoint.Slide.8">
                  <p:link updateAutomatic="1"/>
                  <p:pic>
                    <p:nvPicPr>
                      <p:cNvPr id="0" name=""/>
                      <p:cNvPicPr/>
                      <p:nvPr/>
                    </p:nvPicPr>
                    <p:blipFill>
                      <a:blip r:embed="rId16"/>
                      <a:stretch>
                        <a:fillRect/>
                      </a:stretch>
                    </p:blipFill>
                    <p:spPr>
                      <a:xfrm>
                        <a:off x="11185860" y="14251462"/>
                        <a:ext cx="10515600" cy="7886700"/>
                      </a:xfrm>
                      <a:prstGeom prst="rect">
                        <a:avLst/>
                      </a:prstGeom>
                    </p:spPr>
                  </p:pic>
                </p:oleObj>
              </mc:Fallback>
            </mc:AlternateContent>
          </a:graphicData>
        </a:graphic>
      </p:graphicFrame>
      <p:sp>
        <p:nvSpPr>
          <p:cNvPr id="85" name="TextBox 84"/>
          <p:cNvSpPr txBox="1"/>
          <p:nvPr/>
        </p:nvSpPr>
        <p:spPr>
          <a:xfrm>
            <a:off x="22491136" y="5401949"/>
            <a:ext cx="9425772"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7200" b="1" dirty="0" smtClean="0"/>
              <a:t>CMake and TriBITS</a:t>
            </a:r>
            <a:endParaRPr lang="en-US" sz="7200" b="1" dirty="0"/>
          </a:p>
        </p:txBody>
      </p:sp>
      <p:sp>
        <p:nvSpPr>
          <p:cNvPr id="86" name="Rectangle 85"/>
          <p:cNvSpPr/>
          <p:nvPr/>
        </p:nvSpPr>
        <p:spPr>
          <a:xfrm>
            <a:off x="22491136" y="6689212"/>
            <a:ext cx="20776773" cy="8130169"/>
          </a:xfrm>
          <a:prstGeom prst="rect">
            <a:avLst/>
          </a:prstGeom>
          <a:noFill/>
          <a:ln w="28575">
            <a:solidFill>
              <a:schemeClr val="accent1"/>
            </a:solidFill>
          </a:ln>
          <a:effectLst>
            <a:glow rad="1397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aphicFrame>
        <p:nvGraphicFramePr>
          <p:cNvPr id="23" name="Object 22"/>
          <p:cNvGraphicFramePr>
            <a:graphicFrameLocks noChangeAspect="1"/>
          </p:cNvGraphicFramePr>
          <p:nvPr>
            <p:extLst>
              <p:ext uri="{D42A27DB-BD31-4B8C-83A1-F6EECF244321}">
                <p14:modId xmlns:p14="http://schemas.microsoft.com/office/powerpoint/2010/main" val="1752044954"/>
              </p:ext>
            </p:extLst>
          </p:nvPr>
        </p:nvGraphicFramePr>
        <p:xfrm>
          <a:off x="22808467" y="15503420"/>
          <a:ext cx="10515600" cy="7886700"/>
        </p:xfrm>
        <a:graphic>
          <a:graphicData uri="http://schemas.openxmlformats.org/presentationml/2006/ole">
            <mc:AlternateContent xmlns:mc="http://schemas.openxmlformats.org/markup-compatibility/2006">
              <mc:Choice xmlns:v="urn:schemas-microsoft-com:vml" Requires="v">
                <p:oleObj spid="_x0000_s2745" name="Slide" r:id="rId17" imgW="4571957" imgH="3428849" progId="PowerPoint.Slide.8">
                  <p:link updateAutomatic="1"/>
                </p:oleObj>
              </mc:Choice>
              <mc:Fallback>
                <p:oleObj name="Slide" r:id="rId17" imgW="4571957" imgH="3428849" progId="PowerPoint.Slide.8">
                  <p:link updateAutomatic="1"/>
                  <p:pic>
                    <p:nvPicPr>
                      <p:cNvPr id="0" name=""/>
                      <p:cNvPicPr/>
                      <p:nvPr/>
                    </p:nvPicPr>
                    <p:blipFill>
                      <a:blip r:embed="rId18"/>
                      <a:stretch>
                        <a:fillRect/>
                      </a:stretch>
                    </p:blipFill>
                    <p:spPr>
                      <a:xfrm>
                        <a:off x="22808467" y="15503420"/>
                        <a:ext cx="10515600" cy="7886700"/>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2189127212"/>
              </p:ext>
            </p:extLst>
          </p:nvPr>
        </p:nvGraphicFramePr>
        <p:xfrm>
          <a:off x="497205" y="24634238"/>
          <a:ext cx="10515600" cy="7886700"/>
        </p:xfrm>
        <a:graphic>
          <a:graphicData uri="http://schemas.openxmlformats.org/presentationml/2006/ole">
            <mc:AlternateContent xmlns:mc="http://schemas.openxmlformats.org/markup-compatibility/2006">
              <mc:Choice xmlns:v="urn:schemas-microsoft-com:vml" Requires="v">
                <p:oleObj spid="_x0000_s2746" name="Slide" r:id="rId19" imgW="4571957" imgH="3428849" progId="PowerPoint.Slide.8">
                  <p:link updateAutomatic="1"/>
                </p:oleObj>
              </mc:Choice>
              <mc:Fallback>
                <p:oleObj name="Slide" r:id="rId19" imgW="4571957" imgH="3428849" progId="PowerPoint.Slide.8">
                  <p:link updateAutomatic="1"/>
                  <p:pic>
                    <p:nvPicPr>
                      <p:cNvPr id="0" name=""/>
                      <p:cNvPicPr/>
                      <p:nvPr/>
                    </p:nvPicPr>
                    <p:blipFill>
                      <a:blip r:embed="rId20"/>
                      <a:stretch>
                        <a:fillRect/>
                      </a:stretch>
                    </p:blipFill>
                    <p:spPr>
                      <a:xfrm>
                        <a:off x="497205" y="24634238"/>
                        <a:ext cx="10515600" cy="7886700"/>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3985689219"/>
              </p:ext>
            </p:extLst>
          </p:nvPr>
        </p:nvGraphicFramePr>
        <p:xfrm>
          <a:off x="21679638" y="24634238"/>
          <a:ext cx="10515600" cy="7886700"/>
        </p:xfrm>
        <a:graphic>
          <a:graphicData uri="http://schemas.openxmlformats.org/presentationml/2006/ole">
            <mc:AlternateContent xmlns:mc="http://schemas.openxmlformats.org/markup-compatibility/2006">
              <mc:Choice xmlns:v="urn:schemas-microsoft-com:vml" Requires="v">
                <p:oleObj spid="_x0000_s2747" name="Slide" r:id="rId21" imgW="4571957" imgH="3428849" progId="PowerPoint.Slide.8">
                  <p:link updateAutomatic="1"/>
                </p:oleObj>
              </mc:Choice>
              <mc:Fallback>
                <p:oleObj name="Slide" r:id="rId21" imgW="4571957" imgH="3428849" progId="PowerPoint.Slide.8">
                  <p:link updateAutomatic="1"/>
                  <p:pic>
                    <p:nvPicPr>
                      <p:cNvPr id="0" name=""/>
                      <p:cNvPicPr/>
                      <p:nvPr/>
                    </p:nvPicPr>
                    <p:blipFill>
                      <a:blip r:embed="rId22"/>
                      <a:stretch>
                        <a:fillRect/>
                      </a:stretch>
                    </p:blipFill>
                    <p:spPr>
                      <a:xfrm>
                        <a:off x="21679638" y="24634238"/>
                        <a:ext cx="10515600" cy="7886700"/>
                      </a:xfrm>
                      <a:prstGeom prst="rect">
                        <a:avLst/>
                      </a:prstGeom>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1281366115"/>
              </p:ext>
            </p:extLst>
          </p:nvPr>
        </p:nvGraphicFramePr>
        <p:xfrm>
          <a:off x="32272605" y="24634238"/>
          <a:ext cx="10514013" cy="7886700"/>
        </p:xfrm>
        <a:graphic>
          <a:graphicData uri="http://schemas.openxmlformats.org/presentationml/2006/ole">
            <mc:AlternateContent xmlns:mc="http://schemas.openxmlformats.org/markup-compatibility/2006">
              <mc:Choice xmlns:v="urn:schemas-microsoft-com:vml" Requires="v">
                <p:oleObj spid="_x0000_s2748" name="Slide" r:id="rId23" imgW="4571957" imgH="3428849" progId="PowerPoint.Slide.8">
                  <p:link updateAutomatic="1"/>
                </p:oleObj>
              </mc:Choice>
              <mc:Fallback>
                <p:oleObj name="Slide" r:id="rId23" imgW="4571957" imgH="3428849" progId="PowerPoint.Slide.8">
                  <p:link updateAutomatic="1"/>
                  <p:pic>
                    <p:nvPicPr>
                      <p:cNvPr id="0" name=""/>
                      <p:cNvPicPr/>
                      <p:nvPr/>
                    </p:nvPicPr>
                    <p:blipFill>
                      <a:blip r:embed="rId24"/>
                      <a:stretch>
                        <a:fillRect/>
                      </a:stretch>
                    </p:blipFill>
                    <p:spPr>
                      <a:xfrm>
                        <a:off x="32272605" y="24634238"/>
                        <a:ext cx="10514013" cy="7886700"/>
                      </a:xfrm>
                      <a:prstGeom prst="rect">
                        <a:avLst/>
                      </a:prstGeom>
                    </p:spPr>
                  </p:pic>
                </p:oleObj>
              </mc:Fallback>
            </mc:AlternateContent>
          </a:graphicData>
        </a:graphic>
      </p:graphicFrame>
      <p:sp>
        <p:nvSpPr>
          <p:cNvPr id="91" name="Rectangle 90"/>
          <p:cNvSpPr/>
          <p:nvPr/>
        </p:nvSpPr>
        <p:spPr>
          <a:xfrm>
            <a:off x="274320" y="24326944"/>
            <a:ext cx="42993589" cy="8466835"/>
          </a:xfrm>
          <a:prstGeom prst="rect">
            <a:avLst/>
          </a:prstGeom>
          <a:noFill/>
          <a:ln w="28575">
            <a:solidFill>
              <a:schemeClr val="accent1"/>
            </a:solidFill>
          </a:ln>
          <a:effectLst>
            <a:glow rad="1397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92" name="TextBox 91"/>
          <p:cNvSpPr txBox="1"/>
          <p:nvPr/>
        </p:nvSpPr>
        <p:spPr>
          <a:xfrm>
            <a:off x="457200" y="12797503"/>
            <a:ext cx="10706117"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7200" b="1" dirty="0" smtClean="0"/>
              <a:t>Raw CMake vs. TriBITS</a:t>
            </a:r>
            <a:endParaRPr lang="en-US" sz="7200" b="1" dirty="0"/>
          </a:p>
        </p:txBody>
      </p:sp>
      <p:sp>
        <p:nvSpPr>
          <p:cNvPr id="93" name="Rectangle 92"/>
          <p:cNvSpPr/>
          <p:nvPr/>
        </p:nvSpPr>
        <p:spPr>
          <a:xfrm>
            <a:off x="457200" y="14061061"/>
            <a:ext cx="21654048" cy="8077102"/>
          </a:xfrm>
          <a:prstGeom prst="rect">
            <a:avLst/>
          </a:prstGeom>
          <a:noFill/>
          <a:ln w="28575">
            <a:solidFill>
              <a:schemeClr val="accent1"/>
            </a:solidFill>
          </a:ln>
          <a:effectLst>
            <a:glow rad="1397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94" name="TextBox 93"/>
          <p:cNvSpPr txBox="1"/>
          <p:nvPr/>
        </p:nvSpPr>
        <p:spPr>
          <a:xfrm>
            <a:off x="240453" y="23066372"/>
            <a:ext cx="16692880"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7200" b="1" dirty="0" smtClean="0"/>
              <a:t>Automated Package Dependency Handling</a:t>
            </a:r>
            <a:endParaRPr lang="en-US" sz="7200" b="1" dirty="0"/>
          </a:p>
        </p:txBody>
      </p:sp>
      <p:sp>
        <p:nvSpPr>
          <p:cNvPr id="98" name="Rectangle 97"/>
          <p:cNvSpPr/>
          <p:nvPr/>
        </p:nvSpPr>
        <p:spPr>
          <a:xfrm>
            <a:off x="342053" y="35027377"/>
            <a:ext cx="31918593" cy="8466835"/>
          </a:xfrm>
          <a:prstGeom prst="rect">
            <a:avLst/>
          </a:prstGeom>
          <a:noFill/>
          <a:ln w="28575">
            <a:solidFill>
              <a:schemeClr val="accent1"/>
            </a:solidFill>
          </a:ln>
          <a:effectLst>
            <a:glow rad="1397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99" name="TextBox 98"/>
          <p:cNvSpPr txBox="1"/>
          <p:nvPr/>
        </p:nvSpPr>
        <p:spPr>
          <a:xfrm>
            <a:off x="274320" y="33766805"/>
            <a:ext cx="10533397"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7200" b="1" dirty="0" smtClean="0"/>
              <a:t>Extended Testing Support</a:t>
            </a:r>
            <a:endParaRPr lang="en-US" sz="7200" b="1" dirty="0"/>
          </a:p>
        </p:txBody>
      </p:sp>
      <p:sp>
        <p:nvSpPr>
          <p:cNvPr id="106" name="TextBox 231"/>
          <p:cNvSpPr txBox="1">
            <a:spLocks noChangeArrowheads="1"/>
          </p:cNvSpPr>
          <p:nvPr/>
        </p:nvSpPr>
        <p:spPr bwMode="auto">
          <a:xfrm>
            <a:off x="771525" y="5016120"/>
            <a:ext cx="20332606" cy="2065617"/>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125401" tIns="62700" rIns="125401" bIns="62700">
            <a:spAutoFit/>
          </a:bodyPr>
          <a:lstStyle/>
          <a:p>
            <a:r>
              <a:rPr lang="en-US" sz="6600" b="1" dirty="0" smtClean="0">
                <a:solidFill>
                  <a:schemeClr val="accent1">
                    <a:lumMod val="75000"/>
                  </a:schemeClr>
                </a:solidFill>
                <a:latin typeface="+mj-lt"/>
              </a:rPr>
              <a:t>The Problem =&gt; Develop and Deploy Complex Software</a:t>
            </a:r>
          </a:p>
          <a:p>
            <a:endParaRPr lang="en-US" sz="6000" b="1" dirty="0">
              <a:solidFill>
                <a:schemeClr val="accent1"/>
              </a:solidFill>
              <a:latin typeface="+mj-lt"/>
            </a:endParaRPr>
          </a:p>
        </p:txBody>
      </p:sp>
      <p:sp>
        <p:nvSpPr>
          <p:cNvPr id="107" name="Content Placeholder 2"/>
          <p:cNvSpPr txBox="1">
            <a:spLocks/>
          </p:cNvSpPr>
          <p:nvPr/>
        </p:nvSpPr>
        <p:spPr bwMode="auto">
          <a:xfrm>
            <a:off x="791694" y="6360246"/>
            <a:ext cx="20646769" cy="26253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230188" indent="-230188" algn="l" rtl="0" eaLnBrk="1" fontAlgn="base" hangingPunct="1">
              <a:lnSpc>
                <a:spcPct val="90000"/>
              </a:lnSpc>
              <a:spcBef>
                <a:spcPts val="1400"/>
              </a:spcBef>
              <a:spcAft>
                <a:spcPct val="0"/>
              </a:spcAft>
              <a:buClr>
                <a:schemeClr val="tx2"/>
              </a:buClr>
              <a:buFont typeface="Arial" charset="0"/>
              <a:buChar char="•"/>
              <a:defRPr sz="2800" kern="1200">
                <a:solidFill>
                  <a:schemeClr val="tx1"/>
                </a:solidFill>
                <a:latin typeface="Arial Narrow" pitchFamily="34" charset="0"/>
                <a:ea typeface="+mn-ea"/>
                <a:cs typeface="+mn-cs"/>
              </a:defRPr>
            </a:lvl1pPr>
            <a:lvl2pPr marL="625475" indent="-279400" algn="l" rtl="0" eaLnBrk="1" fontAlgn="base" hangingPunct="1">
              <a:lnSpc>
                <a:spcPct val="90000"/>
              </a:lnSpc>
              <a:spcBef>
                <a:spcPts val="800"/>
              </a:spcBef>
              <a:spcAft>
                <a:spcPct val="0"/>
              </a:spcAft>
              <a:buClr>
                <a:schemeClr val="tx2"/>
              </a:buClr>
              <a:buFont typeface="Arial" charset="0"/>
              <a:buChar char="–"/>
              <a:defRPr sz="2400" kern="1200">
                <a:solidFill>
                  <a:schemeClr val="tx1"/>
                </a:solidFill>
                <a:latin typeface="Arial Narrow" pitchFamily="34" charset="0"/>
                <a:ea typeface="+mn-ea"/>
                <a:cs typeface="+mn-cs"/>
              </a:defRPr>
            </a:lvl2pPr>
            <a:lvl3pPr marL="914400" indent="-230188" algn="l" rtl="0" eaLnBrk="1" fontAlgn="base" hangingPunct="1">
              <a:lnSpc>
                <a:spcPct val="90000"/>
              </a:lnSpc>
              <a:spcBef>
                <a:spcPts val="800"/>
              </a:spcBef>
              <a:spcAft>
                <a:spcPct val="0"/>
              </a:spcAft>
              <a:buClr>
                <a:schemeClr val="tx2"/>
              </a:buClr>
              <a:buFont typeface="Arial" charset="0"/>
              <a:buChar char="•"/>
              <a:defRPr sz="2000" kern="1200">
                <a:solidFill>
                  <a:schemeClr val="tx1"/>
                </a:solidFill>
                <a:latin typeface="Arial Narrow" pitchFamily="34" charset="0"/>
                <a:ea typeface="+mn-ea"/>
                <a:cs typeface="+mn-cs"/>
              </a:defRPr>
            </a:lvl3pPr>
            <a:lvl4pPr marL="1144588" indent="-173038" algn="l" rtl="0" eaLnBrk="1" fontAlgn="base" hangingPunct="1">
              <a:lnSpc>
                <a:spcPct val="90000"/>
              </a:lnSpc>
              <a:spcBef>
                <a:spcPts val="800"/>
              </a:spcBef>
              <a:spcAft>
                <a:spcPct val="0"/>
              </a:spcAft>
              <a:buClr>
                <a:schemeClr val="tx2"/>
              </a:buClr>
              <a:buFont typeface="Arial" charset="0"/>
              <a:buChar char="–"/>
              <a:defRPr kern="1200">
                <a:solidFill>
                  <a:schemeClr val="tx1"/>
                </a:solidFill>
                <a:latin typeface="Arial Narrow" pitchFamily="34" charset="0"/>
                <a:ea typeface="+mn-ea"/>
                <a:cs typeface="+mn-cs"/>
              </a:defRPr>
            </a:lvl4pPr>
            <a:lvl5pPr marL="1482725" indent="-222250" algn="l" rtl="0" eaLnBrk="1" fontAlgn="base" hangingPunct="1">
              <a:lnSpc>
                <a:spcPct val="90000"/>
              </a:lnSpc>
              <a:spcBef>
                <a:spcPts val="600"/>
              </a:spcBef>
              <a:spcAft>
                <a:spcPct val="0"/>
              </a:spcAft>
              <a:buClr>
                <a:schemeClr val="tx2"/>
              </a:buClr>
              <a:buFont typeface="Arial" charset="0"/>
              <a:buChar char="»"/>
              <a:defRPr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buClr>
                <a:srgbClr val="008657"/>
              </a:buClr>
              <a:defRPr/>
            </a:pPr>
            <a:r>
              <a:rPr lang="en-US" sz="3600" b="1" noProof="0" dirty="0" smtClean="0">
                <a:solidFill>
                  <a:sysClr val="windowText" lastClr="000000"/>
                </a:solidFill>
              </a:rPr>
              <a:t>Multiple software repositories and distributed development teams</a:t>
            </a:r>
          </a:p>
          <a:p>
            <a:pPr defTabSz="914400">
              <a:buClr>
                <a:srgbClr val="008657"/>
              </a:buClr>
              <a:defRPr/>
            </a:pPr>
            <a:r>
              <a:rPr lang="en-US" sz="3600" b="1" noProof="0" dirty="0" smtClean="0">
                <a:solidFill>
                  <a:sysClr val="windowText" lastClr="000000"/>
                </a:solidFill>
              </a:rPr>
              <a:t>Multiple compiled programming languages (C, C++, Fortran) and mixed-language programs</a:t>
            </a:r>
          </a:p>
          <a:p>
            <a:pPr defTabSz="914400">
              <a:buClr>
                <a:srgbClr val="008657"/>
              </a:buClr>
              <a:defRPr/>
            </a:pPr>
            <a:r>
              <a:rPr lang="en-US" sz="3600" b="1" dirty="0" smtClean="0">
                <a:solidFill>
                  <a:sysClr val="windowText" lastClr="000000"/>
                </a:solidFill>
              </a:rPr>
              <a:t>Multiple development and deployment platforms (Linux, Windows, Super-Computers, etc.)</a:t>
            </a:r>
          </a:p>
          <a:p>
            <a:pPr defTabSz="914400">
              <a:buClr>
                <a:srgbClr val="008657"/>
              </a:buClr>
              <a:defRPr/>
            </a:pPr>
            <a:r>
              <a:rPr lang="en-US" sz="3600" b="1" dirty="0" smtClean="0">
                <a:solidFill>
                  <a:sysClr val="windowText" lastClr="000000"/>
                </a:solidFill>
              </a:rPr>
              <a:t>Stringent software quality requirements</a:t>
            </a:r>
            <a:endParaRPr kumimoji="0" lang="en-US" sz="3200" i="0" u="none" strike="noStrike" kern="1200" cap="none" spc="0" normalizeH="0" baseline="0" noProof="0" dirty="0">
              <a:ln>
                <a:noFill/>
              </a:ln>
              <a:solidFill>
                <a:sysClr val="windowText" lastClr="000000"/>
              </a:solidFill>
              <a:effectLst/>
              <a:uLnTx/>
              <a:uFillTx/>
              <a:latin typeface="Arial Narrow" pitchFamily="34" charset="0"/>
            </a:endParaRPr>
          </a:p>
        </p:txBody>
      </p:sp>
      <p:sp>
        <p:nvSpPr>
          <p:cNvPr id="118" name="TextBox 231"/>
          <p:cNvSpPr txBox="1">
            <a:spLocks noChangeArrowheads="1"/>
          </p:cNvSpPr>
          <p:nvPr/>
        </p:nvSpPr>
        <p:spPr bwMode="auto">
          <a:xfrm>
            <a:off x="832485" y="9557640"/>
            <a:ext cx="20332606" cy="2281061"/>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lIns="125401" tIns="62700" rIns="125401" bIns="62700">
            <a:spAutoFit/>
          </a:bodyPr>
          <a:lstStyle/>
          <a:p>
            <a:r>
              <a:rPr lang="en-US" sz="7000" b="1" dirty="0" smtClean="0">
                <a:solidFill>
                  <a:srgbClr val="C00000"/>
                </a:solidFill>
                <a:latin typeface="+mj-lt"/>
              </a:rPr>
              <a:t>Solution Approach </a:t>
            </a:r>
          </a:p>
          <a:p>
            <a:r>
              <a:rPr lang="en-US" sz="7000" b="1" dirty="0">
                <a:solidFill>
                  <a:srgbClr val="C00000"/>
                </a:solidFill>
                <a:latin typeface="+mj-lt"/>
              </a:rPr>
              <a:t> </a:t>
            </a:r>
            <a:r>
              <a:rPr lang="en-US" sz="7000" b="1" dirty="0" smtClean="0">
                <a:solidFill>
                  <a:srgbClr val="C00000"/>
                </a:solidFill>
                <a:latin typeface="+mj-lt"/>
              </a:rPr>
              <a:t>    =&gt;  TriBITS custom CMake build &amp; test framework</a:t>
            </a:r>
          </a:p>
        </p:txBody>
      </p:sp>
      <p:graphicFrame>
        <p:nvGraphicFramePr>
          <p:cNvPr id="32" name="Object 31"/>
          <p:cNvGraphicFramePr>
            <a:graphicFrameLocks noChangeAspect="1"/>
          </p:cNvGraphicFramePr>
          <p:nvPr>
            <p:extLst>
              <p:ext uri="{D42A27DB-BD31-4B8C-83A1-F6EECF244321}">
                <p14:modId xmlns:p14="http://schemas.microsoft.com/office/powerpoint/2010/main" val="3883970815"/>
              </p:ext>
            </p:extLst>
          </p:nvPr>
        </p:nvGraphicFramePr>
        <p:xfrm>
          <a:off x="11089005" y="24727853"/>
          <a:ext cx="10517188" cy="7886700"/>
        </p:xfrm>
        <a:graphic>
          <a:graphicData uri="http://schemas.openxmlformats.org/presentationml/2006/ole">
            <mc:AlternateContent xmlns:mc="http://schemas.openxmlformats.org/markup-compatibility/2006">
              <mc:Choice xmlns:v="urn:schemas-microsoft-com:vml" Requires="v">
                <p:oleObj spid="_x0000_s2749" name="Slide" r:id="rId25" imgW="4571957" imgH="3428849" progId="PowerPoint.Slide.8">
                  <p:link updateAutomatic="1"/>
                </p:oleObj>
              </mc:Choice>
              <mc:Fallback>
                <p:oleObj name="Slide" r:id="rId25" imgW="4571957" imgH="3428849" progId="PowerPoint.Slide.8">
                  <p:link updateAutomatic="1"/>
                  <p:pic>
                    <p:nvPicPr>
                      <p:cNvPr id="0" name=""/>
                      <p:cNvPicPr/>
                      <p:nvPr/>
                    </p:nvPicPr>
                    <p:blipFill>
                      <a:blip r:embed="rId26"/>
                      <a:stretch>
                        <a:fillRect/>
                      </a:stretch>
                    </p:blipFill>
                    <p:spPr>
                      <a:xfrm>
                        <a:off x="11089005" y="24727853"/>
                        <a:ext cx="10517188" cy="7886700"/>
                      </a:xfrm>
                      <a:prstGeom prst="rect">
                        <a:avLst/>
                      </a:prstGeom>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2599677350"/>
              </p:ext>
            </p:extLst>
          </p:nvPr>
        </p:nvGraphicFramePr>
        <p:xfrm>
          <a:off x="21101050" y="35336482"/>
          <a:ext cx="10514013" cy="7886700"/>
        </p:xfrm>
        <a:graphic>
          <a:graphicData uri="http://schemas.openxmlformats.org/presentationml/2006/ole">
            <mc:AlternateContent xmlns:mc="http://schemas.openxmlformats.org/markup-compatibility/2006">
              <mc:Choice xmlns:v="urn:schemas-microsoft-com:vml" Requires="v">
                <p:oleObj spid="_x0000_s2750" name="Slide" r:id="rId27" imgW="4571957" imgH="3428849" progId="PowerPoint.Slide.8">
                  <p:link updateAutomatic="1"/>
                </p:oleObj>
              </mc:Choice>
              <mc:Fallback>
                <p:oleObj name="Slide" r:id="rId27" imgW="4571957" imgH="3428849" progId="PowerPoint.Slide.8">
                  <p:link updateAutomatic="1"/>
                  <p:pic>
                    <p:nvPicPr>
                      <p:cNvPr id="0" name=""/>
                      <p:cNvPicPr/>
                      <p:nvPr/>
                    </p:nvPicPr>
                    <p:blipFill>
                      <a:blip r:embed="rId28"/>
                      <a:stretch>
                        <a:fillRect/>
                      </a:stretch>
                    </p:blipFill>
                    <p:spPr>
                      <a:xfrm>
                        <a:off x="21101050" y="35336482"/>
                        <a:ext cx="10514013" cy="7886700"/>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3906557872"/>
              </p:ext>
            </p:extLst>
          </p:nvPr>
        </p:nvGraphicFramePr>
        <p:xfrm>
          <a:off x="10588625" y="35368232"/>
          <a:ext cx="10517188" cy="7886700"/>
        </p:xfrm>
        <a:graphic>
          <a:graphicData uri="http://schemas.openxmlformats.org/presentationml/2006/ole">
            <mc:AlternateContent xmlns:mc="http://schemas.openxmlformats.org/markup-compatibility/2006">
              <mc:Choice xmlns:v="urn:schemas-microsoft-com:vml" Requires="v">
                <p:oleObj spid="_x0000_s2751" name="Slide" r:id="rId29" imgW="4571957" imgH="3428849" progId="PowerPoint.Slide.8">
                  <p:link updateAutomatic="1"/>
                </p:oleObj>
              </mc:Choice>
              <mc:Fallback>
                <p:oleObj name="Slide" r:id="rId29" imgW="4571957" imgH="3428849" progId="PowerPoint.Slide.8">
                  <p:link updateAutomatic="1"/>
                  <p:pic>
                    <p:nvPicPr>
                      <p:cNvPr id="0" name=""/>
                      <p:cNvPicPr/>
                      <p:nvPr/>
                    </p:nvPicPr>
                    <p:blipFill>
                      <a:blip r:embed="rId30"/>
                      <a:stretch>
                        <a:fillRect/>
                      </a:stretch>
                    </p:blipFill>
                    <p:spPr>
                      <a:xfrm>
                        <a:off x="10588625" y="35368232"/>
                        <a:ext cx="10517188" cy="7886700"/>
                      </a:xfrm>
                      <a:prstGeom prst="rect">
                        <a:avLst/>
                      </a:prstGeom>
                    </p:spPr>
                  </p:pic>
                </p:oleObj>
              </mc:Fallback>
            </mc:AlternateContent>
          </a:graphicData>
        </a:graphic>
      </p:graphicFrame>
      <p:pic>
        <p:nvPicPr>
          <p:cNvPr id="3" name="Picture 2"/>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6203465" y="4051711"/>
            <a:ext cx="7013052" cy="1798218"/>
          </a:xfrm>
          <a:prstGeom prst="rect">
            <a:avLst/>
          </a:prstGeom>
        </p:spPr>
      </p:pic>
      <p:pic>
        <p:nvPicPr>
          <p:cNvPr id="4" name="Picture 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6206105" y="761997"/>
            <a:ext cx="7315215" cy="2743206"/>
          </a:xfrm>
          <a:prstGeom prst="rect">
            <a:avLst/>
          </a:prstGeom>
        </p:spPr>
      </p:pic>
    </p:spTree>
    <p:extLst>
      <p:ext uri="{BB962C8B-B14F-4D97-AF65-F5344CB8AC3E}">
        <p14:creationId xmlns:p14="http://schemas.microsoft.com/office/powerpoint/2010/main" val="805570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10172</TotalTime>
  <Words>97</Words>
  <Application>Microsoft Office PowerPoint</Application>
  <PresentationFormat>Custom</PresentationFormat>
  <Paragraphs>16</Paragraphs>
  <Slides>1</Slides>
  <Notes>0</Notes>
  <HiddenSlides>0</HiddenSlides>
  <MMClips>0</MMClips>
  <ScaleCrop>false</ScaleCrop>
  <HeadingPairs>
    <vt:vector size="6" baseType="variant">
      <vt:variant>
        <vt:lpstr>Theme</vt:lpstr>
      </vt:variant>
      <vt:variant>
        <vt:i4>1</vt:i4>
      </vt:variant>
      <vt:variant>
        <vt:lpstr>Links</vt:lpstr>
      </vt:variant>
      <vt:variant>
        <vt:i4>14</vt:i4>
      </vt:variant>
      <vt:variant>
        <vt:lpstr>Slide Titles</vt:lpstr>
      </vt:variant>
      <vt:variant>
        <vt:i4>1</vt:i4>
      </vt:variant>
    </vt:vector>
  </HeadingPairs>
  <TitlesOfParts>
    <vt:vector size="16" baseType="lpstr">
      <vt:lpstr>Office Theme</vt:lpstr>
      <vt:lpstr>C:\cygwin\home\8vt\Publications\FY14\TriBITS_ORNL_Software_Expo_20140507\TriBITS_Poster_Slides.pptx!469</vt:lpstr>
      <vt:lpstr>C:\cygwin\home\8vt\Publications\FY14\TriBITS_ORNL_Software_Expo_20140507\TriBITS_Poster_Slides.pptx!445</vt:lpstr>
      <vt:lpstr>C:\cygwin\home\8vt\Publications\FY14\TriBITS_ORNL_Software_Expo_20140507\TriBITS_Poster_Slides.pptx!438</vt:lpstr>
      <vt:lpstr>C:\cygwin\home\8vt\Publications\FY14\TriBITS_ORNL_Software_Expo_20140507\TriBITS_Poster_Slides.pptx!463</vt:lpstr>
      <vt:lpstr>C:\cygwin\home\8vt\Publications\FY14\TriBITS_ORNL_Software_Expo_20140507\TriBITS_Poster_Slides.pptx!464</vt:lpstr>
      <vt:lpstr>C:\cygwin\home\8vt\Publications\FY14\TriBITS_ORNL_Software_Expo_20140507\TriBITS_Poster_Slides.pptx!465</vt:lpstr>
      <vt:lpstr>C:\cygwin\home\8vt\Publications\FY14\TriBITS_ORNL_Software_Expo_20140507\TriBITS_Poster_Slides.pptx!466</vt:lpstr>
      <vt:lpstr>C:\cygwin\home\8vt\Publications\FY14\TriBITS_ORNL_Software_Expo_20140507\TriBITS_Poster_Slides.pptx!470</vt:lpstr>
      <vt:lpstr>C:\cygwin\home\8vt\Publications\FY14\TriBITS_ORNL_Software_Expo_20140507\TriBITS_Poster_Slides.pptx!455</vt:lpstr>
      <vt:lpstr>C:\cygwin\home\8vt\Publications\FY14\TriBITS_ORNL_Software_Expo_20140507\TriBITS_Poster_Slides.pptx!457</vt:lpstr>
      <vt:lpstr>C:\cygwin\home\8vt\Publications\FY14\TriBITS_ORNL_Software_Expo_20140507\TriBITS_Poster_Slides.pptx!458</vt:lpstr>
      <vt:lpstr>C:\cygwin\home\8vt\Publications\FY14\TriBITS_ORNL_Software_Expo_20140507\TriBITS_Poster_Slides.pptx!472</vt:lpstr>
      <vt:lpstr>C:\cygwin\home\8vt\Publications\FY14\TriBITS_ORNL_Software_Expo_20140507\TriBITS_Poster_Slides.pptx!468</vt:lpstr>
      <vt:lpstr>C:\cygwin\home\8vt\Publications\FY14\TriBITS_ORNL_Software_Expo_20140507\TriBITS_Poster_Slides.pptx!473</vt:lpstr>
      <vt:lpstr>Tribal Build, Integrate, and Test System Roscoe A. Bartlett (bartlettra@ornl.gov) Computational Engineering and Energy Sciences Group, Oak Ridge National Laboratory</vt:lpstr>
    </vt:vector>
  </TitlesOfParts>
  <Company>ORNL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Advanced Multi-Physics Infrastructure (AMP) for Coupled Physics Applications K.T. Clarno, B. Philip, R.S. Sampath, M.A. Berrill, S. Allu, S. Hamilton, G. Dilts, J. Banfield, J.A. Turner Computational Engineering and Energy Sciences Group, Oak Ridge National Laboratory</dc:title>
  <dc:creator>Bobby Philip</dc:creator>
  <cp:lastModifiedBy>Bartlett, Roscoe A.</cp:lastModifiedBy>
  <cp:revision>241</cp:revision>
  <cp:lastPrinted>2012-03-07T01:35:10Z</cp:lastPrinted>
  <dcterms:created xsi:type="dcterms:W3CDTF">2012-02-21T13:36:47Z</dcterms:created>
  <dcterms:modified xsi:type="dcterms:W3CDTF">2014-09-12T19:05:56Z</dcterms:modified>
</cp:coreProperties>
</file>