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60" d="100"/>
          <a:sy n="6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2A7E-F183-4AEC-8AD4-F1D906E932CB}" type="datetimeFigureOut">
              <a:rPr lang="en-US" smtClean="0"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1442-A669-4AE8-8775-8F5362C8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63955" y="21938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3955" y="113378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35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559355" y="105758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400" y="113378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23863" y="113378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02448" y="113378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21" name="Freeform 20"/>
          <p:cNvSpPr/>
          <p:nvPr/>
        </p:nvSpPr>
        <p:spPr>
          <a:xfrm>
            <a:off x="273480" y="329858"/>
            <a:ext cx="2171700" cy="89876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71700"/>
              <a:gd name="connsiteY0" fmla="*/ 195116 h 195116"/>
              <a:gd name="connsiteX1" fmla="*/ 600075 w 2171700"/>
              <a:gd name="connsiteY1" fmla="*/ 99866 h 195116"/>
              <a:gd name="connsiteX2" fmla="*/ 1333500 w 2171700"/>
              <a:gd name="connsiteY2" fmla="*/ 23666 h 195116"/>
              <a:gd name="connsiteX3" fmla="*/ 2171700 w 2171700"/>
              <a:gd name="connsiteY3" fmla="*/ 4616 h 195116"/>
              <a:gd name="connsiteX0" fmla="*/ 0 w 2171700"/>
              <a:gd name="connsiteY0" fmla="*/ 90341 h 103522"/>
              <a:gd name="connsiteX1" fmla="*/ 600075 w 2171700"/>
              <a:gd name="connsiteY1" fmla="*/ 99866 h 103522"/>
              <a:gd name="connsiteX2" fmla="*/ 1333500 w 2171700"/>
              <a:gd name="connsiteY2" fmla="*/ 23666 h 103522"/>
              <a:gd name="connsiteX3" fmla="*/ 2171700 w 2171700"/>
              <a:gd name="connsiteY3" fmla="*/ 4616 h 103522"/>
              <a:gd name="connsiteX0" fmla="*/ 0 w 2171700"/>
              <a:gd name="connsiteY0" fmla="*/ 89548 h 89876"/>
              <a:gd name="connsiteX1" fmla="*/ 609600 w 2171700"/>
              <a:gd name="connsiteY1" fmla="*/ 60973 h 89876"/>
              <a:gd name="connsiteX2" fmla="*/ 1333500 w 2171700"/>
              <a:gd name="connsiteY2" fmla="*/ 22873 h 89876"/>
              <a:gd name="connsiteX3" fmla="*/ 2171700 w 2171700"/>
              <a:gd name="connsiteY3" fmla="*/ 3823 h 8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89876">
                <a:moveTo>
                  <a:pt x="0" y="89548"/>
                </a:moveTo>
                <a:cubicBezTo>
                  <a:pt x="200025" y="92723"/>
                  <a:pt x="387350" y="72085"/>
                  <a:pt x="609600" y="60973"/>
                </a:cubicBezTo>
                <a:lnTo>
                  <a:pt x="1333500" y="22873"/>
                </a:lnTo>
                <a:cubicBezTo>
                  <a:pt x="1593850" y="13348"/>
                  <a:pt x="1877219" y="-8877"/>
                  <a:pt x="2171700" y="3823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1524" y="49360"/>
            <a:ext cx="1938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Unit and Verification Testing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930955" y="23700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30955" y="115140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405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26355" y="107520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1400" y="115140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0863" y="11898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69448" y="11898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19983" y="66981"/>
            <a:ext cx="13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Acceptance Testing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893330" y="194760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93330" y="286200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029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88730" y="278580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43775" y="286200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453238" y="286200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31823" y="286200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8517" y="1777585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Code and Design Clarity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249620" y="2054585"/>
            <a:ext cx="2171700" cy="197599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197599">
                <a:moveTo>
                  <a:pt x="0" y="197599"/>
                </a:moveTo>
                <a:lnTo>
                  <a:pt x="581025" y="178549"/>
                </a:lnTo>
                <a:cubicBezTo>
                  <a:pt x="803275" y="149974"/>
                  <a:pt x="1068388" y="54724"/>
                  <a:pt x="1333500" y="26149"/>
                </a:cubicBezTo>
                <a:cubicBezTo>
                  <a:pt x="1598612" y="-2426"/>
                  <a:pt x="1877219" y="-5601"/>
                  <a:pt x="2171700" y="7099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7310" y="191896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37310" y="283336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69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532710" y="275716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755" y="283336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97218" y="283336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475803" y="283336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997395" y="1800464"/>
            <a:ext cx="199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Documentation and Tutorials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4338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4338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529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53878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383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0329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48187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58" name="Freeform 57"/>
          <p:cNvSpPr/>
          <p:nvPr/>
        </p:nvSpPr>
        <p:spPr>
          <a:xfrm>
            <a:off x="268975" y="3712439"/>
            <a:ext cx="2190750" cy="800981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981">
                <a:moveTo>
                  <a:pt x="0" y="800981"/>
                </a:moveTo>
                <a:cubicBezTo>
                  <a:pt x="323850" y="715256"/>
                  <a:pt x="438150" y="726368"/>
                  <a:pt x="657225" y="629531"/>
                </a:cubicBezTo>
                <a:cubicBezTo>
                  <a:pt x="876300" y="532694"/>
                  <a:pt x="1058863" y="324731"/>
                  <a:pt x="1314450" y="219956"/>
                </a:cubicBezTo>
                <a:cubicBezTo>
                  <a:pt x="1570037" y="115181"/>
                  <a:pt x="1896269" y="-11819"/>
                  <a:pt x="2190750" y="881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4189" y="3429000"/>
            <a:ext cx="23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Input </a:t>
            </a:r>
            <a:r>
              <a:rPr lang="en-US" sz="1200" dirty="0" smtClean="0"/>
              <a:t>Checking and </a:t>
            </a:r>
            <a:r>
              <a:rPr lang="en-US" sz="1200" dirty="0"/>
              <a:t>Feedback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854925" y="3599021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4925" y="4513421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4645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150325" y="4437221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5370" y="4513421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4833" y="4513421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093418" y="4513421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113217" y="3429000"/>
            <a:ext cx="164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72" name="Freeform 71"/>
          <p:cNvSpPr/>
          <p:nvPr/>
        </p:nvSpPr>
        <p:spPr>
          <a:xfrm>
            <a:off x="2918920" y="205458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871665" y="3697844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957325" y="355575"/>
            <a:ext cx="2190750" cy="801068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1068">
                <a:moveTo>
                  <a:pt x="0" y="801068"/>
                </a:moveTo>
                <a:cubicBezTo>
                  <a:pt x="361950" y="753443"/>
                  <a:pt x="419100" y="802655"/>
                  <a:pt x="638175" y="705818"/>
                </a:cubicBezTo>
                <a:cubicBezTo>
                  <a:pt x="857250" y="608981"/>
                  <a:pt x="1055688" y="337518"/>
                  <a:pt x="1314450" y="220043"/>
                </a:cubicBezTo>
                <a:cubicBezTo>
                  <a:pt x="1573212" y="102568"/>
                  <a:pt x="1896269" y="-11732"/>
                  <a:pt x="2190750" y="968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2854925" y="5212032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54925" y="6126432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4645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150325" y="6050232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05370" y="6126432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414833" y="6126432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093418" y="6126432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809363" y="5042010"/>
            <a:ext cx="825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Portability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98905" y="5183387"/>
            <a:ext cx="0" cy="914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98905" y="6097787"/>
            <a:ext cx="22098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085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494305" y="6021587"/>
            <a:ext cx="0" cy="1524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49350" y="6097787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Research</a:t>
            </a:r>
          </a:p>
          <a:p>
            <a:pPr algn="ctr"/>
            <a:r>
              <a:rPr lang="en-US" sz="1000" dirty="0" smtClean="0"/>
              <a:t>Stable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758813" y="6097787"/>
            <a:ext cx="758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Growth</a:t>
            </a:r>
          </a:p>
          <a:p>
            <a:pPr algn="ctr"/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437398" y="6097787"/>
            <a:ext cx="872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Production</a:t>
            </a:r>
          </a:p>
          <a:p>
            <a:pPr algn="ctr"/>
            <a:r>
              <a:rPr lang="en-US" sz="1000" dirty="0" smtClean="0"/>
              <a:t>Maintenance</a:t>
            </a:r>
          </a:p>
          <a:p>
            <a:pPr algn="ctr"/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076108" y="5064889"/>
            <a:ext cx="1762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Space/Time Performance</a:t>
            </a:r>
            <a:endParaRPr lang="en-US" sz="12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23717" y="1739180"/>
            <a:ext cx="49627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3717" y="3390595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87755" y="5042010"/>
            <a:ext cx="481206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91"/>
          <p:cNvSpPr/>
          <p:nvPr/>
        </p:nvSpPr>
        <p:spPr>
          <a:xfrm>
            <a:off x="207868" y="5317250"/>
            <a:ext cx="2190750" cy="800100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1068 h 801068"/>
              <a:gd name="connsiteX1" fmla="*/ 638175 w 2190750"/>
              <a:gd name="connsiteY1" fmla="*/ 705818 h 801068"/>
              <a:gd name="connsiteX2" fmla="*/ 1314450 w 2190750"/>
              <a:gd name="connsiteY2" fmla="*/ 220043 h 801068"/>
              <a:gd name="connsiteX3" fmla="*/ 2190750 w 2190750"/>
              <a:gd name="connsiteY3" fmla="*/ 968 h 801068"/>
              <a:gd name="connsiteX0" fmla="*/ 0 w 2190750"/>
              <a:gd name="connsiteY0" fmla="*/ 806034 h 806034"/>
              <a:gd name="connsiteX1" fmla="*/ 638175 w 2190750"/>
              <a:gd name="connsiteY1" fmla="*/ 710784 h 806034"/>
              <a:gd name="connsiteX2" fmla="*/ 1356980 w 2190750"/>
              <a:gd name="connsiteY2" fmla="*/ 108051 h 806034"/>
              <a:gd name="connsiteX3" fmla="*/ 2190750 w 2190750"/>
              <a:gd name="connsiteY3" fmla="*/ 5934 h 806034"/>
              <a:gd name="connsiteX0" fmla="*/ 0 w 2190750"/>
              <a:gd name="connsiteY0" fmla="*/ 802841 h 802841"/>
              <a:gd name="connsiteX1" fmla="*/ 638175 w 2190750"/>
              <a:gd name="connsiteY1" fmla="*/ 707591 h 802841"/>
              <a:gd name="connsiteX2" fmla="*/ 1356980 w 2190750"/>
              <a:gd name="connsiteY2" fmla="*/ 136755 h 802841"/>
              <a:gd name="connsiteX3" fmla="*/ 2190750 w 2190750"/>
              <a:gd name="connsiteY3" fmla="*/ 2741 h 802841"/>
              <a:gd name="connsiteX0" fmla="*/ 0 w 2190750"/>
              <a:gd name="connsiteY0" fmla="*/ 800100 h 800100"/>
              <a:gd name="connsiteX1" fmla="*/ 638175 w 2190750"/>
              <a:gd name="connsiteY1" fmla="*/ 704850 h 800100"/>
              <a:gd name="connsiteX2" fmla="*/ 1356980 w 2190750"/>
              <a:gd name="connsiteY2" fmla="*/ 134014 h 800100"/>
              <a:gd name="connsiteX3" fmla="*/ 2190750 w 219075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50" h="800100">
                <a:moveTo>
                  <a:pt x="0" y="800100"/>
                </a:moveTo>
                <a:cubicBezTo>
                  <a:pt x="361950" y="752475"/>
                  <a:pt x="412012" y="815864"/>
                  <a:pt x="638175" y="704850"/>
                </a:cubicBezTo>
                <a:cubicBezTo>
                  <a:pt x="864338" y="593836"/>
                  <a:pt x="1098218" y="251489"/>
                  <a:pt x="1356980" y="134014"/>
                </a:cubicBezTo>
                <a:cubicBezTo>
                  <a:pt x="1615742" y="16539"/>
                  <a:pt x="1896269" y="19198"/>
                  <a:pt x="2190750" y="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899870" y="5357705"/>
            <a:ext cx="2209800" cy="606025"/>
          </a:xfrm>
          <a:custGeom>
            <a:avLst/>
            <a:gdLst>
              <a:gd name="connsiteX0" fmla="*/ 0 w 2190750"/>
              <a:gd name="connsiteY0" fmla="*/ 186114 h 186114"/>
              <a:gd name="connsiteX1" fmla="*/ 581025 w 2190750"/>
              <a:gd name="connsiteY1" fmla="*/ 167064 h 186114"/>
              <a:gd name="connsiteX2" fmla="*/ 1333500 w 2190750"/>
              <a:gd name="connsiteY2" fmla="*/ 14664 h 186114"/>
              <a:gd name="connsiteX3" fmla="*/ 2190750 w 2190750"/>
              <a:gd name="connsiteY3" fmla="*/ 14664 h 186114"/>
              <a:gd name="connsiteX0" fmla="*/ 0 w 2171700"/>
              <a:gd name="connsiteY0" fmla="*/ 197599 h 197599"/>
              <a:gd name="connsiteX1" fmla="*/ 581025 w 2171700"/>
              <a:gd name="connsiteY1" fmla="*/ 178549 h 197599"/>
              <a:gd name="connsiteX2" fmla="*/ 1333500 w 2171700"/>
              <a:gd name="connsiteY2" fmla="*/ 26149 h 197599"/>
              <a:gd name="connsiteX3" fmla="*/ 2171700 w 2171700"/>
              <a:gd name="connsiteY3" fmla="*/ 7099 h 197599"/>
              <a:gd name="connsiteX0" fmla="*/ 0 w 2190750"/>
              <a:gd name="connsiteY0" fmla="*/ 807199 h 807199"/>
              <a:gd name="connsiteX1" fmla="*/ 600075 w 2190750"/>
              <a:gd name="connsiteY1" fmla="*/ 178549 h 807199"/>
              <a:gd name="connsiteX2" fmla="*/ 1352550 w 2190750"/>
              <a:gd name="connsiteY2" fmla="*/ 26149 h 807199"/>
              <a:gd name="connsiteX3" fmla="*/ 2190750 w 2190750"/>
              <a:gd name="connsiteY3" fmla="*/ 7099 h 807199"/>
              <a:gd name="connsiteX0" fmla="*/ 0 w 2190750"/>
              <a:gd name="connsiteY0" fmla="*/ 836679 h 836679"/>
              <a:gd name="connsiteX1" fmla="*/ 657225 w 2190750"/>
              <a:gd name="connsiteY1" fmla="*/ 665229 h 836679"/>
              <a:gd name="connsiteX2" fmla="*/ 1352550 w 2190750"/>
              <a:gd name="connsiteY2" fmla="*/ 55629 h 836679"/>
              <a:gd name="connsiteX3" fmla="*/ 2190750 w 2190750"/>
              <a:gd name="connsiteY3" fmla="*/ 36579 h 836679"/>
              <a:gd name="connsiteX0" fmla="*/ 0 w 2190750"/>
              <a:gd name="connsiteY0" fmla="*/ 800757 h 800757"/>
              <a:gd name="connsiteX1" fmla="*/ 657225 w 2190750"/>
              <a:gd name="connsiteY1" fmla="*/ 629307 h 800757"/>
              <a:gd name="connsiteX2" fmla="*/ 1295400 w 2190750"/>
              <a:gd name="connsiteY2" fmla="*/ 267357 h 800757"/>
              <a:gd name="connsiteX3" fmla="*/ 2190750 w 2190750"/>
              <a:gd name="connsiteY3" fmla="*/ 657 h 800757"/>
              <a:gd name="connsiteX0" fmla="*/ 0 w 2190750"/>
              <a:gd name="connsiteY0" fmla="*/ 800981 h 800981"/>
              <a:gd name="connsiteX1" fmla="*/ 657225 w 2190750"/>
              <a:gd name="connsiteY1" fmla="*/ 629531 h 800981"/>
              <a:gd name="connsiteX2" fmla="*/ 1314450 w 2190750"/>
              <a:gd name="connsiteY2" fmla="*/ 219956 h 800981"/>
              <a:gd name="connsiteX3" fmla="*/ 2190750 w 2190750"/>
              <a:gd name="connsiteY3" fmla="*/ 881 h 800981"/>
              <a:gd name="connsiteX0" fmla="*/ 0 w 2190750"/>
              <a:gd name="connsiteY0" fmla="*/ 800893 h 800893"/>
              <a:gd name="connsiteX1" fmla="*/ 609600 w 2190750"/>
              <a:gd name="connsiteY1" fmla="*/ 534193 h 800893"/>
              <a:gd name="connsiteX2" fmla="*/ 1314450 w 2190750"/>
              <a:gd name="connsiteY2" fmla="*/ 219868 h 800893"/>
              <a:gd name="connsiteX3" fmla="*/ 2190750 w 2190750"/>
              <a:gd name="connsiteY3" fmla="*/ 793 h 800893"/>
              <a:gd name="connsiteX0" fmla="*/ 0 w 2190750"/>
              <a:gd name="connsiteY0" fmla="*/ 808213 h 808213"/>
              <a:gd name="connsiteX1" fmla="*/ 609600 w 2190750"/>
              <a:gd name="connsiteY1" fmla="*/ 541513 h 808213"/>
              <a:gd name="connsiteX2" fmla="*/ 1352550 w 2190750"/>
              <a:gd name="connsiteY2" fmla="*/ 74788 h 808213"/>
              <a:gd name="connsiteX3" fmla="*/ 2190750 w 2190750"/>
              <a:gd name="connsiteY3" fmla="*/ 8113 h 808213"/>
              <a:gd name="connsiteX0" fmla="*/ 0 w 2200275"/>
              <a:gd name="connsiteY0" fmla="*/ 815902 h 815902"/>
              <a:gd name="connsiteX1" fmla="*/ 609600 w 2200275"/>
              <a:gd name="connsiteY1" fmla="*/ 549202 h 815902"/>
              <a:gd name="connsiteX2" fmla="*/ 1352550 w 2200275"/>
              <a:gd name="connsiteY2" fmla="*/ 82477 h 815902"/>
              <a:gd name="connsiteX3" fmla="*/ 2200275 w 2200275"/>
              <a:gd name="connsiteY3" fmla="*/ 6277 h 815902"/>
              <a:gd name="connsiteX0" fmla="*/ 0 w 2200275"/>
              <a:gd name="connsiteY0" fmla="*/ 813306 h 813306"/>
              <a:gd name="connsiteX1" fmla="*/ 609600 w 2200275"/>
              <a:gd name="connsiteY1" fmla="*/ 546606 h 813306"/>
              <a:gd name="connsiteX2" fmla="*/ 1352550 w 2200275"/>
              <a:gd name="connsiteY2" fmla="*/ 98931 h 813306"/>
              <a:gd name="connsiteX3" fmla="*/ 2200275 w 2200275"/>
              <a:gd name="connsiteY3" fmla="*/ 3681 h 813306"/>
              <a:gd name="connsiteX0" fmla="*/ 0 w 2200275"/>
              <a:gd name="connsiteY0" fmla="*/ 818097 h 818097"/>
              <a:gd name="connsiteX1" fmla="*/ 609600 w 2200275"/>
              <a:gd name="connsiteY1" fmla="*/ 551397 h 818097"/>
              <a:gd name="connsiteX2" fmla="*/ 1362075 w 2200275"/>
              <a:gd name="connsiteY2" fmla="*/ 75147 h 818097"/>
              <a:gd name="connsiteX3" fmla="*/ 2200275 w 2200275"/>
              <a:gd name="connsiteY3" fmla="*/ 8472 h 818097"/>
              <a:gd name="connsiteX0" fmla="*/ 0 w 2209800"/>
              <a:gd name="connsiteY0" fmla="*/ 684747 h 684747"/>
              <a:gd name="connsiteX1" fmla="*/ 619125 w 2209800"/>
              <a:gd name="connsiteY1" fmla="*/ 551397 h 684747"/>
              <a:gd name="connsiteX2" fmla="*/ 1371600 w 2209800"/>
              <a:gd name="connsiteY2" fmla="*/ 75147 h 684747"/>
              <a:gd name="connsiteX3" fmla="*/ 2209800 w 2209800"/>
              <a:gd name="connsiteY3" fmla="*/ 8472 h 684747"/>
              <a:gd name="connsiteX0" fmla="*/ 0 w 2209800"/>
              <a:gd name="connsiteY0" fmla="*/ 608547 h 608547"/>
              <a:gd name="connsiteX1" fmla="*/ 619125 w 2209800"/>
              <a:gd name="connsiteY1" fmla="*/ 551397 h 608547"/>
              <a:gd name="connsiteX2" fmla="*/ 1371600 w 2209800"/>
              <a:gd name="connsiteY2" fmla="*/ 75147 h 608547"/>
              <a:gd name="connsiteX3" fmla="*/ 2209800 w 2209800"/>
              <a:gd name="connsiteY3" fmla="*/ 8472 h 608547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  <a:gd name="connsiteX0" fmla="*/ 0 w 2209800"/>
              <a:gd name="connsiteY0" fmla="*/ 606025 h 606025"/>
              <a:gd name="connsiteX1" fmla="*/ 619125 w 2209800"/>
              <a:gd name="connsiteY1" fmla="*/ 472675 h 606025"/>
              <a:gd name="connsiteX2" fmla="*/ 1371600 w 2209800"/>
              <a:gd name="connsiteY2" fmla="*/ 72625 h 606025"/>
              <a:gd name="connsiteX3" fmla="*/ 2209800 w 2209800"/>
              <a:gd name="connsiteY3" fmla="*/ 5950 h 60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606025">
                <a:moveTo>
                  <a:pt x="0" y="606025"/>
                </a:moveTo>
                <a:cubicBezTo>
                  <a:pt x="342900" y="463150"/>
                  <a:pt x="390525" y="561575"/>
                  <a:pt x="619125" y="472675"/>
                </a:cubicBezTo>
                <a:cubicBezTo>
                  <a:pt x="847725" y="383775"/>
                  <a:pt x="1106488" y="150413"/>
                  <a:pt x="1371600" y="72625"/>
                </a:cubicBezTo>
                <a:cubicBezTo>
                  <a:pt x="1636713" y="-5163"/>
                  <a:pt x="1915319" y="-6750"/>
                  <a:pt x="2209800" y="5950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71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Bartlett, Roscoe A.</dc:creator>
  <cp:lastModifiedBy>Bartlett, Roscoe A.</cp:lastModifiedBy>
  <cp:revision>41</cp:revision>
  <dcterms:created xsi:type="dcterms:W3CDTF">2011-10-24T21:49:04Z</dcterms:created>
  <dcterms:modified xsi:type="dcterms:W3CDTF">2011-11-04T23:59:55Z</dcterms:modified>
</cp:coreProperties>
</file>