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80" d="100"/>
          <a:sy n="80" d="100"/>
        </p:scale>
        <p:origin x="-17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9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6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8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8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5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7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1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0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5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F2A7E-F183-4AEC-8AD4-F1D906E932CB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0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424260" y="241385"/>
            <a:ext cx="865905" cy="666963"/>
            <a:chOff x="3923928" y="4509120"/>
            <a:chExt cx="865905" cy="666963"/>
          </a:xfrm>
        </p:grpSpPr>
        <p:sp>
          <p:nvSpPr>
            <p:cNvPr id="69" name="TextBox 68"/>
            <p:cNvSpPr txBox="1"/>
            <p:nvPr/>
          </p:nvSpPr>
          <p:spPr>
            <a:xfrm>
              <a:off x="3923928" y="4509120"/>
              <a:ext cx="428941" cy="1379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0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923928" y="4622085"/>
              <a:ext cx="865905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000" b="1" dirty="0" smtClean="0"/>
            </a:p>
            <a:p>
              <a:pPr algn="ctr"/>
              <a:r>
                <a:rPr lang="en-US" sz="1000" b="1" dirty="0" smtClean="0"/>
                <a:t>App3</a:t>
              </a:r>
            </a:p>
            <a:p>
              <a:endParaRPr lang="en-US" sz="1000" b="1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787040" y="510220"/>
            <a:ext cx="865905" cy="666963"/>
            <a:chOff x="3923928" y="4509120"/>
            <a:chExt cx="865905" cy="666963"/>
          </a:xfrm>
        </p:grpSpPr>
        <p:sp>
          <p:nvSpPr>
            <p:cNvPr id="76" name="TextBox 75"/>
            <p:cNvSpPr txBox="1"/>
            <p:nvPr/>
          </p:nvSpPr>
          <p:spPr>
            <a:xfrm>
              <a:off x="3923928" y="4509120"/>
              <a:ext cx="428941" cy="1379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0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23928" y="4622085"/>
              <a:ext cx="865905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000" b="1" dirty="0" smtClean="0"/>
            </a:p>
            <a:p>
              <a:pPr algn="ctr"/>
              <a:r>
                <a:rPr lang="en-US" sz="1000" b="1" dirty="0" smtClean="0"/>
                <a:t>App2</a:t>
              </a:r>
            </a:p>
            <a:p>
              <a:endParaRPr lang="en-US" sz="10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512600" y="1149027"/>
            <a:ext cx="865905" cy="666963"/>
            <a:chOff x="3923928" y="4509120"/>
            <a:chExt cx="865905" cy="666963"/>
          </a:xfrm>
        </p:grpSpPr>
        <p:sp>
          <p:nvSpPr>
            <p:cNvPr id="82" name="TextBox 81"/>
            <p:cNvSpPr txBox="1"/>
            <p:nvPr/>
          </p:nvSpPr>
          <p:spPr>
            <a:xfrm>
              <a:off x="3923928" y="4509120"/>
              <a:ext cx="428941" cy="1379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0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23928" y="4622085"/>
              <a:ext cx="865905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000" b="1" dirty="0" smtClean="0"/>
            </a:p>
            <a:p>
              <a:pPr algn="ctr"/>
              <a:r>
                <a:rPr lang="en-US" sz="1000" b="1" dirty="0" smtClean="0"/>
                <a:t>Trilinos</a:t>
              </a:r>
            </a:p>
            <a:p>
              <a:pPr algn="ctr"/>
              <a:endParaRPr lang="en-US" sz="1000" b="1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149820" y="873842"/>
            <a:ext cx="865905" cy="666963"/>
            <a:chOff x="3923928" y="4509120"/>
            <a:chExt cx="865905" cy="666963"/>
          </a:xfrm>
        </p:grpSpPr>
        <p:sp>
          <p:nvSpPr>
            <p:cNvPr id="85" name="TextBox 84"/>
            <p:cNvSpPr txBox="1"/>
            <p:nvPr/>
          </p:nvSpPr>
          <p:spPr>
            <a:xfrm>
              <a:off x="3923928" y="4509120"/>
              <a:ext cx="428941" cy="1379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923928" y="4622085"/>
              <a:ext cx="865905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000" b="1" dirty="0" smtClean="0"/>
            </a:p>
            <a:p>
              <a:pPr algn="ctr"/>
              <a:r>
                <a:rPr lang="en-US" sz="1000" b="1" dirty="0" smtClean="0"/>
                <a:t>App1</a:t>
              </a:r>
            </a:p>
            <a:p>
              <a:endParaRPr lang="en-US" sz="1000" b="1" dirty="0"/>
            </a:p>
          </p:txBody>
        </p:sp>
      </p:grpSp>
      <p:cxnSp>
        <p:nvCxnSpPr>
          <p:cNvPr id="87" name="Elbow Connector 86"/>
          <p:cNvCxnSpPr>
            <a:stCxn id="83" idx="1"/>
            <a:endCxn id="86" idx="3"/>
          </p:cNvCxnSpPr>
          <p:nvPr/>
        </p:nvCxnSpPr>
        <p:spPr>
          <a:xfrm rot="10800000">
            <a:off x="4015726" y="1263807"/>
            <a:ext cx="496875" cy="2751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83" idx="2"/>
            <a:endCxn id="77" idx="2"/>
          </p:cNvCxnSpPr>
          <p:nvPr/>
        </p:nvCxnSpPr>
        <p:spPr>
          <a:xfrm rot="5400000" flipH="1">
            <a:off x="3263369" y="133807"/>
            <a:ext cx="638807" cy="2725560"/>
          </a:xfrm>
          <a:prstGeom prst="bentConnector3">
            <a:avLst>
              <a:gd name="adj1" fmla="val -35785"/>
            </a:avLst>
          </a:prstGeom>
          <a:ln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94" idx="1"/>
            <a:endCxn id="71" idx="2"/>
          </p:cNvCxnSpPr>
          <p:nvPr/>
        </p:nvCxnSpPr>
        <p:spPr>
          <a:xfrm rot="10800000">
            <a:off x="857214" y="908348"/>
            <a:ext cx="1604959" cy="141386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86" idx="1"/>
            <a:endCxn id="77" idx="3"/>
          </p:cNvCxnSpPr>
          <p:nvPr/>
        </p:nvCxnSpPr>
        <p:spPr>
          <a:xfrm rot="10800000">
            <a:off x="2652946" y="900184"/>
            <a:ext cx="496875" cy="3636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77" idx="1"/>
            <a:endCxn id="71" idx="3"/>
          </p:cNvCxnSpPr>
          <p:nvPr/>
        </p:nvCxnSpPr>
        <p:spPr>
          <a:xfrm rot="10800000">
            <a:off x="1290166" y="631350"/>
            <a:ext cx="496875" cy="2688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2462172" y="2238445"/>
            <a:ext cx="676274" cy="167534"/>
            <a:chOff x="4082721" y="5049180"/>
            <a:chExt cx="676274" cy="167534"/>
          </a:xfrm>
        </p:grpSpPr>
        <p:cxnSp>
          <p:nvCxnSpPr>
            <p:cNvPr id="93" name="Elbow Connector 46"/>
            <p:cNvCxnSpPr/>
            <p:nvPr/>
          </p:nvCxnSpPr>
          <p:spPr>
            <a:xfrm>
              <a:off x="4082721" y="5132185"/>
              <a:ext cx="676274" cy="152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4082721" y="5049180"/>
              <a:ext cx="676274" cy="1675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cxnSp>
        <p:nvCxnSpPr>
          <p:cNvPr id="95" name="Elbow Connector 94"/>
          <p:cNvCxnSpPr>
            <a:stCxn id="83" idx="3"/>
            <a:endCxn id="94" idx="3"/>
          </p:cNvCxnSpPr>
          <p:nvPr/>
        </p:nvCxnSpPr>
        <p:spPr>
          <a:xfrm flipH="1">
            <a:off x="3138446" y="1538991"/>
            <a:ext cx="2240059" cy="783221"/>
          </a:xfrm>
          <a:prstGeom prst="bentConnector3">
            <a:avLst>
              <a:gd name="adj1" fmla="val -10205"/>
            </a:avLst>
          </a:prstGeom>
          <a:ln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19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Bartlett, Roscoe A.</dc:creator>
  <cp:lastModifiedBy>Bartlett, Roscoe A.</cp:lastModifiedBy>
  <cp:revision>30</cp:revision>
  <dcterms:created xsi:type="dcterms:W3CDTF">2011-10-24T21:49:04Z</dcterms:created>
  <dcterms:modified xsi:type="dcterms:W3CDTF">2011-10-25T17:32:34Z</dcterms:modified>
</cp:coreProperties>
</file>