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3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270640" y="840943"/>
            <a:ext cx="2166567" cy="154794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  <a:gd name="connsiteX0" fmla="*/ 0 w 2182333"/>
              <a:gd name="connsiteY0" fmla="*/ 70061 h 133192"/>
              <a:gd name="connsiteX1" fmla="*/ 609600 w 2182333"/>
              <a:gd name="connsiteY1" fmla="*/ 41486 h 133192"/>
              <a:gd name="connsiteX2" fmla="*/ 1333500 w 2182333"/>
              <a:gd name="connsiteY2" fmla="*/ 3386 h 133192"/>
              <a:gd name="connsiteX3" fmla="*/ 2182333 w 2182333"/>
              <a:gd name="connsiteY3" fmla="*/ 133192 h 133192"/>
              <a:gd name="connsiteX0" fmla="*/ 0 w 2182333"/>
              <a:gd name="connsiteY0" fmla="*/ 28601 h 91732"/>
              <a:gd name="connsiteX1" fmla="*/ 609600 w 2182333"/>
              <a:gd name="connsiteY1" fmla="*/ 26 h 91732"/>
              <a:gd name="connsiteX2" fmla="*/ 1333500 w 2182333"/>
              <a:gd name="connsiteY2" fmla="*/ 24988 h 91732"/>
              <a:gd name="connsiteX3" fmla="*/ 2182333 w 2182333"/>
              <a:gd name="connsiteY3" fmla="*/ 91732 h 91732"/>
              <a:gd name="connsiteX0" fmla="*/ 0 w 2166567"/>
              <a:gd name="connsiteY0" fmla="*/ 28601 h 154794"/>
              <a:gd name="connsiteX1" fmla="*/ 609600 w 2166567"/>
              <a:gd name="connsiteY1" fmla="*/ 26 h 154794"/>
              <a:gd name="connsiteX2" fmla="*/ 1333500 w 2166567"/>
              <a:gd name="connsiteY2" fmla="*/ 24988 h 154794"/>
              <a:gd name="connsiteX3" fmla="*/ 2166567 w 2166567"/>
              <a:gd name="connsiteY3" fmla="*/ 154794 h 1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567" h="154794">
                <a:moveTo>
                  <a:pt x="0" y="28601"/>
                </a:moveTo>
                <a:cubicBezTo>
                  <a:pt x="200025" y="31776"/>
                  <a:pt x="387350" y="628"/>
                  <a:pt x="609600" y="26"/>
                </a:cubicBezTo>
                <a:cubicBezTo>
                  <a:pt x="831850" y="-576"/>
                  <a:pt x="1071378" y="9704"/>
                  <a:pt x="1333500" y="24988"/>
                </a:cubicBezTo>
                <a:cubicBezTo>
                  <a:pt x="1595622" y="40272"/>
                  <a:pt x="1893351" y="99564"/>
                  <a:pt x="2166567" y="154794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60645" y="2353660"/>
            <a:ext cx="2161067" cy="29859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82332"/>
              <a:gd name="connsiteY0" fmla="*/ 179265 h 435333"/>
              <a:gd name="connsiteX1" fmla="*/ 581025 w 2182332"/>
              <a:gd name="connsiteY1" fmla="*/ 160215 h 435333"/>
              <a:gd name="connsiteX2" fmla="*/ 1333500 w 2182332"/>
              <a:gd name="connsiteY2" fmla="*/ 7815 h 435333"/>
              <a:gd name="connsiteX3" fmla="*/ 2182332 w 2182332"/>
              <a:gd name="connsiteY3" fmla="*/ 435333 h 435333"/>
              <a:gd name="connsiteX0" fmla="*/ 0 w 2182332"/>
              <a:gd name="connsiteY0" fmla="*/ 19956 h 276024"/>
              <a:gd name="connsiteX1" fmla="*/ 581025 w 2182332"/>
              <a:gd name="connsiteY1" fmla="*/ 906 h 276024"/>
              <a:gd name="connsiteX2" fmla="*/ 1333500 w 2182332"/>
              <a:gd name="connsiteY2" fmla="*/ 50525 h 276024"/>
              <a:gd name="connsiteX3" fmla="*/ 2182332 w 2182332"/>
              <a:gd name="connsiteY3" fmla="*/ 276024 h 276024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  <a:gd name="connsiteX0" fmla="*/ 0 w 2161067"/>
              <a:gd name="connsiteY0" fmla="*/ 0 h 298598"/>
              <a:gd name="connsiteX1" fmla="*/ 559760 w 2161067"/>
              <a:gd name="connsiteY1" fmla="*/ 23480 h 298598"/>
              <a:gd name="connsiteX2" fmla="*/ 1312235 w 2161067"/>
              <a:gd name="connsiteY2" fmla="*/ 73099 h 298598"/>
              <a:gd name="connsiteX3" fmla="*/ 2161067 w 2161067"/>
              <a:gd name="connsiteY3" fmla="*/ 298598 h 29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067" h="298598">
                <a:moveTo>
                  <a:pt x="0" y="0"/>
                </a:moveTo>
                <a:lnTo>
                  <a:pt x="559760" y="23480"/>
                </a:lnTo>
                <a:cubicBezTo>
                  <a:pt x="778466" y="35663"/>
                  <a:pt x="1045350" y="27246"/>
                  <a:pt x="1312235" y="73099"/>
                </a:cubicBezTo>
                <a:cubicBezTo>
                  <a:pt x="1579120" y="118952"/>
                  <a:pt x="1887852" y="222103"/>
                  <a:pt x="2161067" y="29859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55372" y="4158695"/>
            <a:ext cx="2158853" cy="34569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58852"/>
              <a:gd name="connsiteY0" fmla="*/ 584954 h 584954"/>
              <a:gd name="connsiteX1" fmla="*/ 657225 w 2158852"/>
              <a:gd name="connsiteY1" fmla="*/ 413504 h 584954"/>
              <a:gd name="connsiteX2" fmla="*/ 1314450 w 2158852"/>
              <a:gd name="connsiteY2" fmla="*/ 3929 h 584954"/>
              <a:gd name="connsiteX3" fmla="*/ 2158852 w 2158852"/>
              <a:gd name="connsiteY3" fmla="*/ 199524 h 584954"/>
              <a:gd name="connsiteX0" fmla="*/ 0 w 2158852"/>
              <a:gd name="connsiteY0" fmla="*/ 442222 h 442222"/>
              <a:gd name="connsiteX1" fmla="*/ 657225 w 2158852"/>
              <a:gd name="connsiteY1" fmla="*/ 270772 h 442222"/>
              <a:gd name="connsiteX2" fmla="*/ 1356981 w 2158852"/>
              <a:gd name="connsiteY2" fmla="*/ 10053 h 442222"/>
              <a:gd name="connsiteX3" fmla="*/ 2158852 w 2158852"/>
              <a:gd name="connsiteY3" fmla="*/ 56792 h 442222"/>
              <a:gd name="connsiteX0" fmla="*/ 0 w 2126955"/>
              <a:gd name="connsiteY0" fmla="*/ 469450 h 469450"/>
              <a:gd name="connsiteX1" fmla="*/ 657225 w 2126955"/>
              <a:gd name="connsiteY1" fmla="*/ 298000 h 469450"/>
              <a:gd name="connsiteX2" fmla="*/ 1356981 w 2126955"/>
              <a:gd name="connsiteY2" fmla="*/ 37281 h 469450"/>
              <a:gd name="connsiteX3" fmla="*/ 2126955 w 2126955"/>
              <a:gd name="connsiteY3" fmla="*/ 9592 h 469450"/>
              <a:gd name="connsiteX0" fmla="*/ 0 w 2126955"/>
              <a:gd name="connsiteY0" fmla="*/ 460724 h 460724"/>
              <a:gd name="connsiteX1" fmla="*/ 657225 w 2126955"/>
              <a:gd name="connsiteY1" fmla="*/ 289274 h 460724"/>
              <a:gd name="connsiteX2" fmla="*/ 1325083 w 2126955"/>
              <a:gd name="connsiteY2" fmla="*/ 166778 h 460724"/>
              <a:gd name="connsiteX3" fmla="*/ 2126955 w 2126955"/>
              <a:gd name="connsiteY3" fmla="*/ 866 h 460724"/>
              <a:gd name="connsiteX0" fmla="*/ 0 w 2158853"/>
              <a:gd name="connsiteY0" fmla="*/ 345695 h 345695"/>
              <a:gd name="connsiteX1" fmla="*/ 657225 w 2158853"/>
              <a:gd name="connsiteY1" fmla="*/ 174245 h 345695"/>
              <a:gd name="connsiteX2" fmla="*/ 1325083 w 2158853"/>
              <a:gd name="connsiteY2" fmla="*/ 51749 h 345695"/>
              <a:gd name="connsiteX3" fmla="*/ 2158853 w 2158853"/>
              <a:gd name="connsiteY3" fmla="*/ 2795 h 34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853" h="345695">
                <a:moveTo>
                  <a:pt x="0" y="345695"/>
                </a:moveTo>
                <a:cubicBezTo>
                  <a:pt x="323850" y="259970"/>
                  <a:pt x="436378" y="223236"/>
                  <a:pt x="657225" y="174245"/>
                </a:cubicBezTo>
                <a:cubicBezTo>
                  <a:pt x="878072" y="125254"/>
                  <a:pt x="1074812" y="80324"/>
                  <a:pt x="1325083" y="51749"/>
                </a:cubicBezTo>
                <a:cubicBezTo>
                  <a:pt x="1575354" y="23174"/>
                  <a:pt x="1864372" y="-9905"/>
                  <a:pt x="2158853" y="279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889237" y="3873138"/>
            <a:ext cx="2220433" cy="400772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2790 h 602790"/>
              <a:gd name="connsiteX1" fmla="*/ 608492 w 2209800"/>
              <a:gd name="connsiteY1" fmla="*/ 278054 h 602790"/>
              <a:gd name="connsiteX2" fmla="*/ 1371600 w 2209800"/>
              <a:gd name="connsiteY2" fmla="*/ 69390 h 602790"/>
              <a:gd name="connsiteX3" fmla="*/ 2209800 w 2209800"/>
              <a:gd name="connsiteY3" fmla="*/ 2715 h 602790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  <a:gd name="connsiteX0" fmla="*/ 0 w 2220433"/>
              <a:gd name="connsiteY0" fmla="*/ 400772 h 400772"/>
              <a:gd name="connsiteX1" fmla="*/ 619125 w 2220433"/>
              <a:gd name="connsiteY1" fmla="*/ 278054 h 400772"/>
              <a:gd name="connsiteX2" fmla="*/ 1382233 w 2220433"/>
              <a:gd name="connsiteY2" fmla="*/ 69390 h 400772"/>
              <a:gd name="connsiteX3" fmla="*/ 2220433 w 2220433"/>
              <a:gd name="connsiteY3" fmla="*/ 2715 h 4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433" h="400772">
                <a:moveTo>
                  <a:pt x="0" y="400772"/>
                </a:moveTo>
                <a:cubicBezTo>
                  <a:pt x="364165" y="311060"/>
                  <a:pt x="388753" y="333284"/>
                  <a:pt x="619125" y="278054"/>
                </a:cubicBezTo>
                <a:cubicBezTo>
                  <a:pt x="849497" y="222824"/>
                  <a:pt x="1115348" y="115280"/>
                  <a:pt x="1382233" y="69390"/>
                </a:cubicBezTo>
                <a:cubicBezTo>
                  <a:pt x="1649118" y="23500"/>
                  <a:pt x="1925952" y="-9985"/>
                  <a:pt x="2220433" y="2715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63955" y="21938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3955" y="113378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735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5593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4400" y="113378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823863" y="113378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02448" y="113378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524" y="4936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930955" y="2370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930955" y="11514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5405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2263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81400" y="115140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490863" y="11898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4169448" y="11898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319983" y="6698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893330" y="194760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93330" y="286200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5029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1887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43775" y="286200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3238" y="28620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131823" y="28620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8517" y="177758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237310" y="191896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37310" y="283336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469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327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7755" y="283336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97218" y="283336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475803" y="28333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997395" y="180046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4338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338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529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5387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9383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0329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8187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4189" y="342900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285492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85492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34645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1503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80537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41483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9341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113217" y="342900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135" name="Freeform 134"/>
          <p:cNvSpPr/>
          <p:nvPr/>
        </p:nvSpPr>
        <p:spPr>
          <a:xfrm>
            <a:off x="2918920" y="205458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957325" y="35557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854925" y="52120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854925" y="61264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4645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1503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805370" y="612643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414833" y="612643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093418" y="612643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09363" y="504201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98905" y="518338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8905" y="609778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085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4943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9350" y="609778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58813" y="609778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437398" y="60977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76108" y="5064889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23717" y="1739180"/>
            <a:ext cx="49627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3717" y="3390595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87755" y="5042010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56"/>
          <p:cNvSpPr/>
          <p:nvPr/>
        </p:nvSpPr>
        <p:spPr>
          <a:xfrm>
            <a:off x="207868" y="531725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899870" y="5357705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41</cp:revision>
  <dcterms:created xsi:type="dcterms:W3CDTF">2011-10-24T21:49:04Z</dcterms:created>
  <dcterms:modified xsi:type="dcterms:W3CDTF">2011-11-04T22:31:49Z</dcterms:modified>
</cp:coreProperties>
</file>