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1" r:id="rId9"/>
    <p:sldId id="262" r:id="rId10"/>
    <p:sldId id="264" r:id="rId11"/>
    <p:sldId id="263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11"/>
    <p:restoredTop sz="94678"/>
  </p:normalViewPr>
  <p:slideViewPr>
    <p:cSldViewPr snapToGrid="0">
      <p:cViewPr varScale="1">
        <p:scale>
          <a:sx n="196" d="100"/>
          <a:sy n="196" d="100"/>
        </p:scale>
        <p:origin x="4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3/24/25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angular.dev/meet-angular-v19-7b29dfd05b84" TargetMode="External"/><Relationship Id="rId2" Type="http://schemas.openxmlformats.org/officeDocument/2006/relationships/hyperlink" Target="https://blog.angular.dev/angular-v18-is-now-available-e79d5ac0aff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7DC46-4492-F470-9AC1-2AE40825B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7463" y="785365"/>
            <a:ext cx="8637073" cy="2541431"/>
          </a:xfrm>
        </p:spPr>
        <p:txBody>
          <a:bodyPr/>
          <a:lstStyle/>
          <a:p>
            <a:pPr algn="ctr"/>
            <a:r>
              <a:rPr lang="en-VN" cap="none" dirty="0">
                <a:latin typeface="Calibri" panose="020F0502020204030204" pitchFamily="34" charset="0"/>
                <a:cs typeface="Calibri" panose="020F0502020204030204" pitchFamily="34" charset="0"/>
              </a:rPr>
              <a:t>Introduce</a:t>
            </a:r>
            <a:br>
              <a:rPr lang="en-VN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VN" b="1" cap="none" dirty="0">
                <a:latin typeface="Calibri" panose="020F0502020204030204" pitchFamily="34" charset="0"/>
                <a:cs typeface="Calibri" panose="020F0502020204030204" pitchFamily="34" charset="0"/>
              </a:rPr>
              <a:t>Angular</a:t>
            </a:r>
            <a:r>
              <a:rPr lang="en-VN" b="1" dirty="0">
                <a:latin typeface="Calibri" panose="020F0502020204030204" pitchFamily="34" charset="0"/>
                <a:cs typeface="Calibri" panose="020F0502020204030204" pitchFamily="34" charset="0"/>
              </a:rPr>
              <a:t> 18 &amp; 19</a:t>
            </a:r>
            <a:endParaRPr lang="en-V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D3B77D5-15DC-6C7D-A192-28D578740F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7463" y="3531205"/>
            <a:ext cx="8637072" cy="977621"/>
          </a:xfrm>
        </p:spPr>
        <p:txBody>
          <a:bodyPr/>
          <a:lstStyle/>
          <a:p>
            <a:endParaRPr lang="en-VN" dirty="0"/>
          </a:p>
        </p:txBody>
      </p:sp>
    </p:spTree>
    <p:extLst>
      <p:ext uri="{BB962C8B-B14F-4D97-AF65-F5344CB8AC3E}">
        <p14:creationId xmlns:p14="http://schemas.microsoft.com/office/powerpoint/2010/main" val="26992644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F9B82-9092-53D2-22A8-178930CB4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4C7CA-DCA9-F8DB-304C-F3E5D5BBD2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6069"/>
            <a:ext cx="9603275" cy="721351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Ref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13D6F-0F6A-A21E-2870-29F22A1100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https://blog.angular.dev/angular-v18-is-now-available-e79d5ac0affe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https://blog.angular.dev/meet-angular-v19-7b29dfd05b8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https://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angular.dev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/overview</a:t>
            </a:r>
          </a:p>
        </p:txBody>
      </p:sp>
    </p:spTree>
    <p:extLst>
      <p:ext uri="{BB962C8B-B14F-4D97-AF65-F5344CB8AC3E}">
        <p14:creationId xmlns:p14="http://schemas.microsoft.com/office/powerpoint/2010/main" val="166667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A5A9E-4464-64B4-FA67-16239C268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1B73E-5610-1798-5B96-D13F088E6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6069"/>
            <a:ext cx="9603275" cy="721351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Angular 18 &amp; 19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13A85-C35B-D3FE-EB7C-3E657D8162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Thank you for your attention!</a:t>
            </a:r>
          </a:p>
        </p:txBody>
      </p:sp>
    </p:spTree>
    <p:extLst>
      <p:ext uri="{BB962C8B-B14F-4D97-AF65-F5344CB8AC3E}">
        <p14:creationId xmlns:p14="http://schemas.microsoft.com/office/powerpoint/2010/main" val="60954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22DA-451B-06D4-CA33-2C048EAB9C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08762"/>
            <a:ext cx="9603275" cy="583704"/>
          </a:xfrm>
        </p:spPr>
        <p:txBody>
          <a:bodyPr>
            <a:normAutofit/>
          </a:bodyPr>
          <a:lstStyle/>
          <a:p>
            <a:pPr algn="ctr"/>
            <a:r>
              <a:rPr lang="en-VN" b="1" dirty="0">
                <a:latin typeface="Calibri" panose="020F0502020204030204" pitchFamily="34" charset="0"/>
                <a:cs typeface="Calibri" panose="020F0502020204030204" pitchFamily="34" charset="0"/>
              </a:rPr>
              <a:t>Overview: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D5CB6-A2DF-771D-1206-91462445BE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What’s New in Angular 18?</a:t>
            </a:r>
            <a:endParaRPr lang="en-VN" sz="2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What’s New in Angular 19?</a:t>
            </a:r>
          </a:p>
          <a:p>
            <a:pPr algn="l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Why These Updates Matter?</a:t>
            </a:r>
          </a:p>
          <a:p>
            <a:pPr algn="l">
              <a:buFont typeface="+mj-lt"/>
              <a:buAutoNum type="arabicPeriod"/>
            </a:pPr>
            <a:r>
              <a:rPr lang="en-US" sz="28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 How These Features Work?</a:t>
            </a:r>
          </a:p>
        </p:txBody>
      </p:sp>
    </p:spTree>
    <p:extLst>
      <p:ext uri="{BB962C8B-B14F-4D97-AF65-F5344CB8AC3E}">
        <p14:creationId xmlns:p14="http://schemas.microsoft.com/office/powerpoint/2010/main" val="4171276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14B04-A7F0-7A10-8F37-D00AC0AF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739036"/>
            <a:ext cx="9603275" cy="1041319"/>
          </a:xfrm>
        </p:spPr>
        <p:txBody>
          <a:bodyPr>
            <a:no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What’s New in </a:t>
            </a:r>
            <a:b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Angular 18</a:t>
            </a:r>
            <a:endParaRPr lang="en-VN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E9E962-B00D-6AC5-7322-C3D4944A2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32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Zoneless Change Detection (Experimental)</a:t>
            </a:r>
          </a:p>
          <a:p>
            <a:pPr>
              <a:buFont typeface="Wingdings" pitchFamily="2" charset="2"/>
              <a:buChar char="Ø"/>
            </a:pPr>
            <a:r>
              <a:rPr lang="en-US" sz="320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Faster Build Performance</a:t>
            </a:r>
          </a:p>
          <a:p>
            <a:pPr>
              <a:buFont typeface="Wingdings" pitchFamily="2" charset="2"/>
              <a:buChar char="Ø"/>
            </a:pPr>
            <a:r>
              <a:rPr lang="en-US" sz="32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Deferable Views and Built-in Control Flow</a:t>
            </a:r>
            <a:endParaRPr lang="en-US" sz="320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Char char="ü"/>
            </a:pPr>
            <a:endParaRPr lang="en-VN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0230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96153-ABF6-5CCF-863B-B7B1AB194F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CE126-7F89-EBB7-4754-92A4C4237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39244"/>
            <a:ext cx="9603275" cy="1014510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What’s New in </a:t>
            </a:r>
            <a:b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Angular 19</a:t>
            </a:r>
            <a:endParaRPr lang="en-VN" sz="4800" b="1" cap="none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3958E-86F4-9BD7-25DF-1347538602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Wingdings" pitchFamily="2" charset="2"/>
              <a:buChar char="v"/>
            </a:pPr>
            <a:r>
              <a:rPr lang="en-US" sz="28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Standalone Components by default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Stabilization of Core Reactivity Primitives</a:t>
            </a:r>
          </a:p>
          <a:p>
            <a:pPr algn="l">
              <a:buFont typeface="Wingdings" pitchFamily="2" charset="2"/>
              <a:buChar char="v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Event Replay Enabled by default (Related Hydration)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Incremental Hydration (Developer Preview)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Route-Level Render Mode (Developer Preview)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>
              <a:buFont typeface="Wingdings" pitchFamily="2" charset="2"/>
              <a:buChar char="v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Hot Module Replacement (HMR) Support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97268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8A760-977C-6DA2-C4B9-BB153E68A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D692F-AAE2-C868-9CA9-0B33B7C72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6069"/>
            <a:ext cx="9603275" cy="72135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 CLI smarter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Content Placeholder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68D3FAD-DD78-B3C8-9556-ED596F6FB9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42616" y="1912144"/>
            <a:ext cx="4191000" cy="1828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EA7AD35-063F-D379-6A89-5B454D3EE372}"/>
              </a:ext>
            </a:extLst>
          </p:cNvPr>
          <p:cNvSpPr txBox="1"/>
          <p:nvPr/>
        </p:nvSpPr>
        <p:spPr>
          <a:xfrm>
            <a:off x="4481209" y="3968885"/>
            <a:ext cx="245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Clean all import not use</a:t>
            </a:r>
          </a:p>
        </p:txBody>
      </p:sp>
    </p:spTree>
    <p:extLst>
      <p:ext uri="{BB962C8B-B14F-4D97-AF65-F5344CB8AC3E}">
        <p14:creationId xmlns:p14="http://schemas.microsoft.com/office/powerpoint/2010/main" val="4134274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4B578-FF71-0E14-E499-3FA2CAAFA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F1B4E-CF6E-AD8F-E845-57AF360202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6069"/>
            <a:ext cx="9603275" cy="72135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Angular CLI smarter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982371-10C8-FAF0-1956-CEF6F4B4A3DC}"/>
              </a:ext>
            </a:extLst>
          </p:cNvPr>
          <p:cNvSpPr txBox="1"/>
          <p:nvPr/>
        </p:nvSpPr>
        <p:spPr>
          <a:xfrm>
            <a:off x="4922196" y="44228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VN" dirty="0"/>
          </a:p>
        </p:txBody>
      </p:sp>
      <p:pic>
        <p:nvPicPr>
          <p:cNvPr id="9" name="Content Placeholder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542D0EE3-754A-409C-B37B-6DBF30230E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1976995"/>
            <a:ext cx="6019800" cy="1219200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BEE516E-29DA-D812-A7D6-69D311D641B9}"/>
              </a:ext>
            </a:extLst>
          </p:cNvPr>
          <p:cNvSpPr txBox="1"/>
          <p:nvPr/>
        </p:nvSpPr>
        <p:spPr>
          <a:xfrm>
            <a:off x="1906621" y="3424136"/>
            <a:ext cx="514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OR</a:t>
            </a:r>
          </a:p>
        </p:txBody>
      </p:sp>
      <p:pic>
        <p:nvPicPr>
          <p:cNvPr id="12" name="Picture 11" descr="A close up of a black background&#10;&#10;AI-generated content may be incorrect.">
            <a:extLst>
              <a:ext uri="{FF2B5EF4-FFF2-40B4-BE49-F238E27FC236}">
                <a16:creationId xmlns:a16="http://schemas.microsoft.com/office/drawing/2014/main" id="{AE1EFA34-D229-64BF-A3CF-146B66205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1579" y="3895076"/>
            <a:ext cx="5283200" cy="6985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68AE3B6-E61E-B813-67CD-C39C0F341693}"/>
              </a:ext>
            </a:extLst>
          </p:cNvPr>
          <p:cNvSpPr txBox="1"/>
          <p:nvPr/>
        </p:nvSpPr>
        <p:spPr>
          <a:xfrm>
            <a:off x="1958502" y="4863830"/>
            <a:ext cx="4573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VN" dirty="0"/>
              <a:t>Migrate traditional input/output to signal input</a:t>
            </a:r>
          </a:p>
        </p:txBody>
      </p:sp>
      <p:pic>
        <p:nvPicPr>
          <p:cNvPr id="19" name="Picture 18" descr="A computer screen with colorful text&#10;&#10;AI-generated content may be incorrect.">
            <a:extLst>
              <a:ext uri="{FF2B5EF4-FFF2-40B4-BE49-F238E27FC236}">
                <a16:creationId xmlns:a16="http://schemas.microsoft.com/office/drawing/2014/main" id="{769E321C-DC99-AA86-5E8A-020907584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81531" y="3424136"/>
            <a:ext cx="3800864" cy="1870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8463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7CD23-7BE9-C081-2274-E07EB8562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01868-3A68-3C12-CF0F-3B7CAF227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6069"/>
            <a:ext cx="9603275" cy="721351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Why These Updates Matter?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07BCC-D983-E46E-18B8-9CA895D2E9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Performance Improvements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– Faster rendering, optimized hydration, and better build times.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Enhanced Developer Experience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– Features like Hot Module Replacement (HMR) and component-first routing reduce development friction.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Better Reactivity &amp; State Management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– Stable reactivity APIs and linked signals make managing application state more efficient.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Security Enhancements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– Every new version includes security patches and compliance updates.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Long-Term Support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– Staying updated ensures compatibility with the latest ecosystem tools and best practices.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Improved Server-Side Rendering (SSR) &amp; SEO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 – Incremental hydration optimizes how Angular handles SSR, leading to better page load times and SEO.</a:t>
            </a: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876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27EE6-1016-2C1F-7DD2-F7B29A4AC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B16A2-C582-3012-A8C6-E4F8CBF6A8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6069"/>
            <a:ext cx="9603275" cy="721351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How These Features Work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09A585-FDF8-A67B-4A16-5ADD28D8A3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Zoneless Change Detection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Reduces reliance on zones for better efficiency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Component-Based Routing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Define routes directly in components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Linked Signals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Manage state dependencies more efficiently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Incremental Hydration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Progressive rendering for better load times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Hot Module Replacement</a:t>
            </a:r>
            <a:r>
              <a:rPr lang="en-US" sz="2400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: Live updates without a full page reload</a:t>
            </a:r>
          </a:p>
        </p:txBody>
      </p:sp>
    </p:spTree>
    <p:extLst>
      <p:ext uri="{BB962C8B-B14F-4D97-AF65-F5344CB8AC3E}">
        <p14:creationId xmlns:p14="http://schemas.microsoft.com/office/powerpoint/2010/main" val="9178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4AB61-EAB5-48BC-4CE5-66C7AE5E4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81A11-DEA8-2025-1112-EE66BDC54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096069"/>
            <a:ext cx="9603275" cy="721351"/>
          </a:xfrm>
        </p:spPr>
        <p:txBody>
          <a:bodyPr>
            <a:normAutofit/>
          </a:bodyPr>
          <a:lstStyle/>
          <a:p>
            <a:pPr algn="ctr"/>
            <a:r>
              <a:rPr lang="en-US" b="1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Q&amp;A</a:t>
            </a:r>
            <a:endParaRPr lang="en-US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7E58E-7E75-2BE8-C168-49F687F0A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4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067240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4899</TotalTime>
  <Words>328</Words>
  <Application>Microsoft Macintosh PowerPoint</Application>
  <PresentationFormat>Widescreen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Gill Sans MT</vt:lpstr>
      <vt:lpstr>Wingdings</vt:lpstr>
      <vt:lpstr>Gallery</vt:lpstr>
      <vt:lpstr>Introduce Angular 18 &amp; 19</vt:lpstr>
      <vt:lpstr>Overview:</vt:lpstr>
      <vt:lpstr>What’s New in  Angular 18</vt:lpstr>
      <vt:lpstr>What’s New in  Angular 19</vt:lpstr>
      <vt:lpstr>Angular CLI smarter</vt:lpstr>
      <vt:lpstr>Angular CLI smarter</vt:lpstr>
      <vt:lpstr>Why These Updates Matter?</vt:lpstr>
      <vt:lpstr>How These Features Work</vt:lpstr>
      <vt:lpstr>Q&amp;A</vt:lpstr>
      <vt:lpstr>Ref</vt:lpstr>
      <vt:lpstr>Angular 18 &amp; 19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Microsoft Office User</dc:creator>
  <cp:lastModifiedBy>Microsoft Office User</cp:lastModifiedBy>
  <cp:revision>6</cp:revision>
  <dcterms:created xsi:type="dcterms:W3CDTF">2025-03-24T16:39:02Z</dcterms:created>
  <dcterms:modified xsi:type="dcterms:W3CDTF">2025-03-28T02:18:44Z</dcterms:modified>
</cp:coreProperties>
</file>