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2"/>
    <p:restoredTop sz="94678"/>
  </p:normalViewPr>
  <p:slideViewPr>
    <p:cSldViewPr snapToGrid="0">
      <p:cViewPr varScale="1">
        <p:scale>
          <a:sx n="196" d="100"/>
          <a:sy n="196" d="100"/>
        </p:scale>
        <p:origin x="15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.dev/meet-angular-v19-7b29dfd05b84" TargetMode="External"/><Relationship Id="rId2" Type="http://schemas.openxmlformats.org/officeDocument/2006/relationships/hyperlink" Target="https://blog.angular.dev/angular-v18-is-now-available-e79d5ac0aff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DC46-4492-F470-9AC1-2AE40825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85365"/>
            <a:ext cx="8637073" cy="2541431"/>
          </a:xfrm>
        </p:spPr>
        <p:txBody>
          <a:bodyPr/>
          <a:lstStyle/>
          <a:p>
            <a:pPr algn="ctr"/>
            <a:r>
              <a:rPr lang="en-VN" cap="none" dirty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b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V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 18 &amp; 19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77D5-15DC-6C7D-A192-28D57874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531205"/>
            <a:ext cx="8637072" cy="977621"/>
          </a:xfrm>
        </p:spPr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992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9B82-9092-53D2-22A8-178930CB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7CA-DCA9-F8DB-304C-F3E5D5BB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3D6F-0F6A-A21E-2870-29F22A11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https://blog.angular.dev/angular-v18-is-now-available-e79d5ac0affe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https://blog.angular.dev/meet-angular-v19-7b29dfd05b8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angular.dev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/overview</a:t>
            </a:r>
          </a:p>
        </p:txBody>
      </p:sp>
    </p:spTree>
    <p:extLst>
      <p:ext uri="{BB962C8B-B14F-4D97-AF65-F5344CB8AC3E}">
        <p14:creationId xmlns:p14="http://schemas.microsoft.com/office/powerpoint/2010/main" val="16666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5A9E-4464-64B4-FA67-16239C26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B73E-5610-1798-5B96-D13F088E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 &amp; 19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3A85-C35B-D3FE-EB7C-3E657D81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095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2DA-451B-06D4-CA33-2C048EAB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8762"/>
            <a:ext cx="9603275" cy="583704"/>
          </a:xfrm>
        </p:spPr>
        <p:txBody>
          <a:bodyPr>
            <a:normAutofit/>
          </a:bodyPr>
          <a:lstStyle/>
          <a:p>
            <a:pPr algn="ctr"/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5CB6-A2DF-771D-1206-91462445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Angular 18?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What’s New in Angular 19?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Why These Updates Matter?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How These Features Work?</a:t>
            </a:r>
          </a:p>
        </p:txBody>
      </p:sp>
    </p:spTree>
    <p:extLst>
      <p:ext uri="{BB962C8B-B14F-4D97-AF65-F5344CB8AC3E}">
        <p14:creationId xmlns:p14="http://schemas.microsoft.com/office/powerpoint/2010/main" val="41712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B04-A7F0-7A10-8F37-D00AC0A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</a:t>
            </a: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E962-B00D-6AC5-7322-C3D4944A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Zoneless Change Detection (Experimental)</a:t>
            </a:r>
          </a:p>
          <a:p>
            <a:pPr>
              <a:buFont typeface="Wingdings" pitchFamily="2" charset="2"/>
              <a:buChar char="Ø"/>
            </a:pPr>
            <a:r>
              <a:rPr lang="en-US" sz="32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Deferable </a:t>
            </a: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Views and Built-in Control Flow</a:t>
            </a:r>
            <a:endParaRPr lang="en-US" sz="32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2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6153-ABF6-5CCF-863B-B7B1AB19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E126-7F89-EBB7-4754-92A4C423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19</a:t>
            </a:r>
            <a:endParaRPr lang="en-VN" sz="4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958E-86F4-9BD7-25DF-13475386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Standalone Components by default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Stabilization of Core Reactivity Primitives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Replay Enabled by default (Related Hydration)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Incremental Hydration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Route-Level Render Mode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Hot Module Replacement (HMR) Support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A760-977C-6DA2-C4B9-BB153E68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92F-AAE2-C868-9CA9-0B33B7C7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 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68D3FAD-DD78-B3C8-9556-ED596F6F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616" y="1912144"/>
            <a:ext cx="4191000" cy="1828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AD35-063F-D379-6A89-5B454D3EE372}"/>
              </a:ext>
            </a:extLst>
          </p:cNvPr>
          <p:cNvSpPr txBox="1"/>
          <p:nvPr/>
        </p:nvSpPr>
        <p:spPr>
          <a:xfrm>
            <a:off x="4481209" y="3968885"/>
            <a:ext cx="24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Clean all import not use</a:t>
            </a:r>
          </a:p>
        </p:txBody>
      </p:sp>
    </p:spTree>
    <p:extLst>
      <p:ext uri="{BB962C8B-B14F-4D97-AF65-F5344CB8AC3E}">
        <p14:creationId xmlns:p14="http://schemas.microsoft.com/office/powerpoint/2010/main" val="41342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B578-FF71-0E14-E499-3FA2CAAF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B4E-CF6E-AD8F-E845-57AF360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 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82371-10C8-FAF0-1956-CEF6F4B4A3DC}"/>
              </a:ext>
            </a:extLst>
          </p:cNvPr>
          <p:cNvSpPr txBox="1"/>
          <p:nvPr/>
        </p:nvSpPr>
        <p:spPr>
          <a:xfrm>
            <a:off x="4922196" y="4422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9" name="Content Placeholder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42D0EE3-754A-409C-B37B-6DBF3023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995"/>
            <a:ext cx="6019800" cy="121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E516E-29DA-D812-A7D6-69D311D641B9}"/>
              </a:ext>
            </a:extLst>
          </p:cNvPr>
          <p:cNvSpPr txBox="1"/>
          <p:nvPr/>
        </p:nvSpPr>
        <p:spPr>
          <a:xfrm>
            <a:off x="1906621" y="342413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OR</a:t>
            </a:r>
          </a:p>
        </p:txBody>
      </p:sp>
      <p:pic>
        <p:nvPicPr>
          <p:cNvPr id="12" name="Picture 11" descr="A close up of a black background&#10;&#10;AI-generated content may be incorrect.">
            <a:extLst>
              <a:ext uri="{FF2B5EF4-FFF2-40B4-BE49-F238E27FC236}">
                <a16:creationId xmlns:a16="http://schemas.microsoft.com/office/drawing/2014/main" id="{AE1EFA34-D229-64BF-A3CF-146B662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95076"/>
            <a:ext cx="52832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8AE3B6-E61E-B813-67CD-C39C0F341693}"/>
              </a:ext>
            </a:extLst>
          </p:cNvPr>
          <p:cNvSpPr txBox="1"/>
          <p:nvPr/>
        </p:nvSpPr>
        <p:spPr>
          <a:xfrm>
            <a:off x="1958502" y="4863830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Migrate traditional input/output to signal input</a:t>
            </a:r>
          </a:p>
        </p:txBody>
      </p:sp>
      <p:pic>
        <p:nvPicPr>
          <p:cNvPr id="19" name="Picture 18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69E321C-DC99-AA86-5E8A-02090758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31" y="3424136"/>
            <a:ext cx="3800864" cy="18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CD23-7BE9-C081-2274-E07EB856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868-3A68-3C12-CF0F-3B7CAF22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These Updates Matter?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7BCC-D983-E46E-18B8-9CA895D2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Faster rendering, optimized hydration, and better build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Enhanced Developer Experience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Features like Hot Module Replacement (HMR) and component-first routing reduce development friction.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Better Reactivity &amp; State Management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Stable reactivity APIs and linked signals make managing application state more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Security Enhancements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Every new version includes security patches and compliance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Long-Term Support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Staying updated ensures compatibility with the latest ecosystem tools and best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Improved Server-Side Rendering (SSR) &amp; SEO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Incremental hydration optimizes how Angular handles SSR, leading to better page load times and SEO.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7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7EE6-1016-2C1F-7DD2-F7B29A4A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16A2-C582-3012-A8C6-E4F8CBF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These Features Work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A585-FDF8-A67B-4A16-5ADD28D8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Zoneless Change Detection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Reduces reliance on zones for better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Component-Based Routing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 routes directly in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 Signals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 state dependencies more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Progressive rendering for better load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Hot Module Replacement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Live updates without a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917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4AB61-EAB5-48BC-4CE5-66C7AE5E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A11-DEA8-2025-1112-EE66BDC5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E58E-7E75-2BE8-C168-49F687F0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72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4899</TotalTime>
  <Words>324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Gallery</vt:lpstr>
      <vt:lpstr>Introduce Angular 18 &amp; 19</vt:lpstr>
      <vt:lpstr>Overview:</vt:lpstr>
      <vt:lpstr>What’s New in  Angular 18</vt:lpstr>
      <vt:lpstr>What’s New in  Angular 19</vt:lpstr>
      <vt:lpstr>Angular CLI smarter</vt:lpstr>
      <vt:lpstr>Angular CLI smarter</vt:lpstr>
      <vt:lpstr>Why These Updates Matter?</vt:lpstr>
      <vt:lpstr>How These Features Work</vt:lpstr>
      <vt:lpstr>Q&amp;A</vt:lpstr>
      <vt:lpstr>Ref</vt:lpstr>
      <vt:lpstr>Angular 18 &amp;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7</cp:revision>
  <dcterms:created xsi:type="dcterms:W3CDTF">2025-03-24T16:39:02Z</dcterms:created>
  <dcterms:modified xsi:type="dcterms:W3CDTF">2025-03-30T11:34:31Z</dcterms:modified>
</cp:coreProperties>
</file>