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69" r:id="rId6"/>
    <p:sldId id="268" r:id="rId7"/>
    <p:sldId id="259" r:id="rId8"/>
    <p:sldId id="270" r:id="rId9"/>
    <p:sldId id="271" r:id="rId10"/>
    <p:sldId id="273" r:id="rId11"/>
    <p:sldId id="274" r:id="rId12"/>
    <p:sldId id="275" r:id="rId13"/>
    <p:sldId id="260" r:id="rId14"/>
    <p:sldId id="266" r:id="rId15"/>
    <p:sldId id="265" r:id="rId16"/>
    <p:sldId id="261" r:id="rId17"/>
    <p:sldId id="262" r:id="rId18"/>
    <p:sldId id="26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/>
    <p:restoredTop sz="94678"/>
  </p:normalViewPr>
  <p:slideViewPr>
    <p:cSldViewPr snapToGrid="0">
      <p:cViewPr varScale="1">
        <p:scale>
          <a:sx n="196" d="100"/>
          <a:sy n="196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5F8B8-1294-1043-AED6-D4CF3819FC2D}" type="datetimeFigureOut">
              <a:rPr lang="en-VN" smtClean="0"/>
              <a:t>30/3/25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7EF38-B65A-5E42-A2E9-61BA14FDB12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362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7EF38-B65A-5E42-A2E9-61BA14FDB12C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0827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CBE5-220A-7DA9-3C11-9B802044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5DB50-FA3A-0D5E-A6D2-5939AB4FB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016C9-A9BE-6A4F-CF37-F34263C4D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ABE54-7CC9-9434-A87F-38B0C1608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7EF38-B65A-5E42-A2E9-61BA14FDB12C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6051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.dev/meet-angular-v19-7b29dfd05b84" TargetMode="External"/><Relationship Id="rId2" Type="http://schemas.openxmlformats.org/officeDocument/2006/relationships/hyperlink" Target="https://blog.angular.dev/angular-v18-is-now-available-e79d5ac0af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ular.dev/overview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DC46-4492-F470-9AC1-2AE40825B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785365"/>
            <a:ext cx="8637073" cy="2541431"/>
          </a:xfrm>
        </p:spPr>
        <p:txBody>
          <a:bodyPr/>
          <a:lstStyle/>
          <a:p>
            <a:pPr algn="ctr"/>
            <a:r>
              <a:rPr lang="en-VN" cap="none" dirty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b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V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VN" b="1" dirty="0">
                <a:latin typeface="Calibri" panose="020F0502020204030204" pitchFamily="34" charset="0"/>
                <a:cs typeface="Calibri" panose="020F0502020204030204" pitchFamily="34" charset="0"/>
              </a:rPr>
              <a:t> 18 &amp; 19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77D5-15DC-6C7D-A192-28D578740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531205"/>
            <a:ext cx="8637072" cy="977621"/>
          </a:xfrm>
        </p:spPr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992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2C2D-44AE-3A12-C24B-64E84B01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9ADD-C83B-DBBA-1A14-1758CF03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Incremental Hydration 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(Developer Preview)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B563-47F9-2AE0-6CDC-CF099E20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Incremental Hydration history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Full Application Hydration: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This ensures that server-rendered HTML is reused when the app bootstraps on the client side.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Defer: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delay the loading of app chunks.</a:t>
            </a:r>
          </a:p>
          <a:p>
            <a:pPr algn="l">
              <a:buFont typeface="Wingdings" pitchFamily="2" charset="2"/>
              <a:buChar char="v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eventReplay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ensure that no user interactions are lost when hydration finishes.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5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C4F9-2BA5-C5A1-155A-12C488DA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4215-16D3-7BD5-966B-6DADF354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Incremental Hydration 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(Developer Preview)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10C9-F894-67E1-4C95-9AD65E25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Hydration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is the process of restoring a server-rendered application on the client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This process involves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reusing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DOM structures rendered from the server,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maintaining the application's state, transferring pre-fetched application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the server, and other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Incremental hydration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allows developers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specify which parts of the server-rendered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template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 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hydrate lazily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improves performance for complex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687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260A-3CC4-E9D5-BF35-C4F9AD21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779B5ED-F393-24AD-98A4-7C596C2E1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3559" y="116732"/>
            <a:ext cx="9948152" cy="5735516"/>
          </a:xfrm>
        </p:spPr>
      </p:pic>
    </p:spTree>
    <p:extLst>
      <p:ext uri="{BB962C8B-B14F-4D97-AF65-F5344CB8AC3E}">
        <p14:creationId xmlns:p14="http://schemas.microsoft.com/office/powerpoint/2010/main" val="3694448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A760-977C-6DA2-C4B9-BB153E68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92F-AAE2-C868-9CA9-0B33B7C7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72767"/>
            <a:ext cx="9603275" cy="8446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CLI</a:t>
            </a:r>
            <a:b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smarter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68D3FAD-DD78-B3C8-9556-ED596F6F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7716" y="2080757"/>
            <a:ext cx="4191000" cy="1828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7AD35-063F-D379-6A89-5B454D3EE372}"/>
              </a:ext>
            </a:extLst>
          </p:cNvPr>
          <p:cNvSpPr txBox="1"/>
          <p:nvPr/>
        </p:nvSpPr>
        <p:spPr>
          <a:xfrm>
            <a:off x="5024450" y="3988227"/>
            <a:ext cx="245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Clean all import not use</a:t>
            </a:r>
          </a:p>
        </p:txBody>
      </p:sp>
    </p:spTree>
    <p:extLst>
      <p:ext uri="{BB962C8B-B14F-4D97-AF65-F5344CB8AC3E}">
        <p14:creationId xmlns:p14="http://schemas.microsoft.com/office/powerpoint/2010/main" val="413427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B578-FF71-0E14-E499-3FA2CAAFA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B4E-CF6E-AD8F-E845-57AF3602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CLI smarter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82371-10C8-FAF0-1956-CEF6F4B4A3DC}"/>
              </a:ext>
            </a:extLst>
          </p:cNvPr>
          <p:cNvSpPr txBox="1"/>
          <p:nvPr/>
        </p:nvSpPr>
        <p:spPr>
          <a:xfrm>
            <a:off x="4922196" y="4422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9" name="Content Placeholder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42D0EE3-754A-409C-B37B-6DBF3023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995"/>
            <a:ext cx="6019800" cy="121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E516E-29DA-D812-A7D6-69D311D641B9}"/>
              </a:ext>
            </a:extLst>
          </p:cNvPr>
          <p:cNvSpPr txBox="1"/>
          <p:nvPr/>
        </p:nvSpPr>
        <p:spPr>
          <a:xfrm>
            <a:off x="1906621" y="342413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OR</a:t>
            </a:r>
          </a:p>
        </p:txBody>
      </p:sp>
      <p:pic>
        <p:nvPicPr>
          <p:cNvPr id="12" name="Picture 11" descr="A close up of a black background&#10;&#10;AI-generated content may be incorrect.">
            <a:extLst>
              <a:ext uri="{FF2B5EF4-FFF2-40B4-BE49-F238E27FC236}">
                <a16:creationId xmlns:a16="http://schemas.microsoft.com/office/drawing/2014/main" id="{AE1EFA34-D229-64BF-A3CF-146B6620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95076"/>
            <a:ext cx="52832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8AE3B6-E61E-B813-67CD-C39C0F341693}"/>
              </a:ext>
            </a:extLst>
          </p:cNvPr>
          <p:cNvSpPr txBox="1"/>
          <p:nvPr/>
        </p:nvSpPr>
        <p:spPr>
          <a:xfrm>
            <a:off x="1958502" y="4863830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Migrate traditional input/output to signal input</a:t>
            </a:r>
          </a:p>
        </p:txBody>
      </p:sp>
      <p:pic>
        <p:nvPicPr>
          <p:cNvPr id="19" name="Picture 18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69E321C-DC99-AA86-5E8A-02090758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31" y="3424136"/>
            <a:ext cx="3800864" cy="18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46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CD23-7BE9-C081-2274-E07EB856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868-3A68-3C12-CF0F-3B7CAF22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These Updates Matter?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7BCC-D983-E46E-18B8-9CA895D2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Improvements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Faster rendering, optimized hydration, and better build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Enhanced Developer Experience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Features like Hot Module Replacement (HMR) and component-first routing reduce development friction.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Better Reactivity &amp; State Management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Stable reactivity APIs and linked signals make managing application state more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Security Enhancements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Every new version includes security patches and compliance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Long-Term Support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Staying updated ensures compatibility with the latest ecosystem tools and best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Improved Server-Side Rendering (SSR) &amp; SEO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Incremental hydration optimizes how Angular handles SSR, leading to better page load times and SEO.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7EE6-1016-2C1F-7DD2-F7B29A4A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16A2-C582-3012-A8C6-E4F8CBF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These Features Work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A585-FDF8-A67B-4A16-5ADD28D8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Zoneless Change Detection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Reduces reliance on zones for better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Component-Based Routing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Define routes directly in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 Signals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 state dependencies more efficiently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Incremental Hydration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Progressive rendering for better load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Hot Module Replacement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Live updates without a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917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4AB61-EAB5-48BC-4CE5-66C7AE5E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1A11-DEA8-2025-1112-EE66BDC5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E58E-7E75-2BE8-C168-49F687F0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9B82-9092-53D2-22A8-178930CB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7CA-DCA9-F8DB-304C-F3E5D5BB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3D6F-0F6A-A21E-2870-29F22A11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https://blog.angular.dev/angular-v18-is-now-available-e79d5ac0affe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https://blog.angular.dev/meet-angular-v19-7b29dfd05b8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https://angular.dev/overview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angular channel.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TriBuiQuang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/demo_angular_19</a:t>
            </a:r>
          </a:p>
          <a:p>
            <a:pPr marL="0" indent="0" algn="l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7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5A9E-4464-64B4-FA67-16239C26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B73E-5610-1798-5B96-D13F088E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18 &amp; 19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3A85-C35B-D3FE-EB7C-3E657D81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60954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2DA-451B-06D4-CA33-2C048EAB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8762"/>
            <a:ext cx="9603275" cy="583704"/>
          </a:xfrm>
        </p:spPr>
        <p:txBody>
          <a:bodyPr>
            <a:normAutofit/>
          </a:bodyPr>
          <a:lstStyle/>
          <a:p>
            <a:pPr algn="ctr"/>
            <a:r>
              <a:rPr lang="en-VN" b="1" dirty="0"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5CB6-A2DF-771D-1206-91462445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Angular 18?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What’s New in Angular 19?</a:t>
            </a: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Why These Updates Matter?</a:t>
            </a: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How These Features Work?</a:t>
            </a:r>
          </a:p>
        </p:txBody>
      </p:sp>
    </p:spTree>
    <p:extLst>
      <p:ext uri="{BB962C8B-B14F-4D97-AF65-F5344CB8AC3E}">
        <p14:creationId xmlns:p14="http://schemas.microsoft.com/office/powerpoint/2010/main" val="41712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B04-A7F0-7A10-8F37-D00AC0A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9036"/>
            <a:ext cx="9603275" cy="1041319"/>
          </a:xfrm>
        </p:spPr>
        <p:txBody>
          <a:bodyPr>
            <a:no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18</a:t>
            </a:r>
            <a:endParaRPr lang="en-VN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E962-B00D-6AC5-7322-C3D4944A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Zoneless Change Detection (Experimental)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Deferable Views and Built-in Control Flow</a:t>
            </a:r>
            <a:endParaRPr lang="en-US" sz="32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2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0BC1-6360-71D0-F7B6-8AA85C97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4330-0B11-0670-5484-C30D3E8C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9036"/>
            <a:ext cx="9603275" cy="1041319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Zoneless Change Detection 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(Experimental)</a:t>
            </a:r>
            <a:b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VN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C366-5B9A-A5C5-CF73-E592161A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Angular and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Zone.js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Traditionally, Angular relies on a library called </a:t>
            </a:r>
            <a:r>
              <a:rPr lang="en-US" sz="1900" b="1" dirty="0" err="1">
                <a:latin typeface="Calibri" panose="020F0502020204030204" pitchFamily="34" charset="0"/>
                <a:cs typeface="Calibri" panose="020F0502020204030204" pitchFamily="34" charset="0"/>
              </a:rPr>
              <a:t>Zone.js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track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asynchronous operatio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ns (like timeouts, network requests, and user events).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Zone.js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"monkey-patches”(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modifying or extending existing code at runtime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) these operations, allowing Angular to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automatically trigger change detectio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n whenever they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While this simplifies development, it can lead to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unnecessary change detection 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cycles and </a:t>
            </a:r>
            <a:r>
              <a:rPr 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overhead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2901-54EC-28F7-B03D-2B817464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D9E9-C0F4-4231-3D12-8CDC4A32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9036"/>
            <a:ext cx="9603275" cy="1041319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Zoneless Change Detection 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(Experimental)</a:t>
            </a:r>
            <a:b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VN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1BCF-3E2D-5E1B-674E-6DEB6B1F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Zoneless Change Detection: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Angular 18 introduces an experimental feature that allows developers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bypass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Zone.js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take more manual control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change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approach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aims to improve performance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by reducing unnecessary change detection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gives developers more precise control over when the UI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Essentially, instead of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Zone.js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automatically triggering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 detection, the developer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explicitly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tell Angular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when changes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have occurred.</a:t>
            </a:r>
          </a:p>
        </p:txBody>
      </p:sp>
    </p:spTree>
    <p:extLst>
      <p:ext uri="{BB962C8B-B14F-4D97-AF65-F5344CB8AC3E}">
        <p14:creationId xmlns:p14="http://schemas.microsoft.com/office/powerpoint/2010/main" val="17058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FF015-CC7F-174A-33A3-CE33C0DC6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F731-B761-E638-38D8-4001F424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9036"/>
            <a:ext cx="9603275" cy="104131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Deferable Views,</a:t>
            </a:r>
            <a:b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Control Flow</a:t>
            </a:r>
            <a:endParaRPr lang="en-VN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6A4B-0EE8-3550-0E63-1DDB3DEF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Angular 17 introduced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deferrable views and the new built-in control flow syntax. 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Angular 18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graduates deferrable views and the new built-in control flow syntax to stable status.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Essentially, deferrable views help optimize our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bundle size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improve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load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application by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allowing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you to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lazy load your templates until they are needed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later.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syntax: @defer, @for, @if, @switch,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@let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(*new)</a:t>
            </a:r>
            <a:endParaRPr lang="en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042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96153-ABF6-5CCF-863B-B7B1AB19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E126-7F89-EBB7-4754-92A4C423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19</a:t>
            </a:r>
            <a:endParaRPr lang="en-VN" sz="4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958E-86F4-9BD7-25DF-13475386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Standalone Components by default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Stabilization of Core Reactivity Primitives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Event Replay Enabled by default (Related Hydration)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Incremental Hydration (Developer Preview)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Route-Level Render Mode (Developer Preview)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Hot Module Replacement (HMR) Support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11ACB-897D-283C-0C84-6CE1FC3B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CD77-D5D2-BA87-8B0E-A6706D98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Stabilization of Core </a:t>
            </a:r>
            <a:b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Reactivity Primitives</a:t>
            </a:r>
            <a:endParaRPr lang="en-VN" sz="4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5666-9599-0DB6-B748-1336D454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stabilization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core reactivity primitives, such as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signal-based inputs, outputs, and queries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were introduced in previous versions, provides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efficient and predictable reactivity model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core theme of Angular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the past two years has been the development of the reactivity system. 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version 19, it shares some additional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new APIs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namely </a:t>
            </a:r>
            <a:r>
              <a:rPr lang="en-US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linkedSignal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220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7A3F-5E2A-A5A6-0E30-525ED0D7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CADA-5E82-6677-A1C3-FBE0961F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Incremental Hydration </a:t>
            </a:r>
            <a:b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(Developer Preview)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A4942130-F11C-F446-5F2F-A6D38726A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737" y="1853754"/>
            <a:ext cx="9603274" cy="3820376"/>
          </a:xfrm>
        </p:spPr>
      </p:pic>
    </p:spTree>
    <p:extLst>
      <p:ext uri="{BB962C8B-B14F-4D97-AF65-F5344CB8AC3E}">
        <p14:creationId xmlns:p14="http://schemas.microsoft.com/office/powerpoint/2010/main" val="4204289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5201</TotalTime>
  <Words>816</Words>
  <Application>Microsoft Macintosh PowerPoint</Application>
  <PresentationFormat>Widescreen</PresentationFormat>
  <Paragraphs>75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Gill Sans MT</vt:lpstr>
      <vt:lpstr>Wingdings</vt:lpstr>
      <vt:lpstr>Gallery</vt:lpstr>
      <vt:lpstr>Introduce Angular 18 &amp; 19</vt:lpstr>
      <vt:lpstr>Overview:</vt:lpstr>
      <vt:lpstr>What’s New in  Angular 18</vt:lpstr>
      <vt:lpstr>Zoneless Change Detection  (Experimental) </vt:lpstr>
      <vt:lpstr>Zoneless Change Detection  (Experimental) </vt:lpstr>
      <vt:lpstr>Deferable Views, Built-in Control Flow</vt:lpstr>
      <vt:lpstr>What’s New in  Angular 19</vt:lpstr>
      <vt:lpstr>Stabilization of Core  Reactivity Primitives</vt:lpstr>
      <vt:lpstr>Incremental Hydration  (Developer Preview)</vt:lpstr>
      <vt:lpstr>Incremental Hydration  (Developer Preview)</vt:lpstr>
      <vt:lpstr>Incremental Hydration  (Developer Preview)</vt:lpstr>
      <vt:lpstr>PowerPoint Presentation</vt:lpstr>
      <vt:lpstr>Angular CLI smarter</vt:lpstr>
      <vt:lpstr>Angular CLI smarter</vt:lpstr>
      <vt:lpstr>Why These Updates Matter?</vt:lpstr>
      <vt:lpstr>How These Features Work</vt:lpstr>
      <vt:lpstr>Q&amp;A</vt:lpstr>
      <vt:lpstr>Ref</vt:lpstr>
      <vt:lpstr>Angular 18 &amp;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20</cp:revision>
  <dcterms:created xsi:type="dcterms:W3CDTF">2025-03-24T16:39:02Z</dcterms:created>
  <dcterms:modified xsi:type="dcterms:W3CDTF">2025-03-30T16:37:02Z</dcterms:modified>
</cp:coreProperties>
</file>