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5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2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8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7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6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0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CA1438-E9E6-4508-A620-33A37936EF1D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EC6936-8995-41A1-B8C7-786CCBAC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758910"/>
            <a:ext cx="8825658" cy="2677648"/>
          </a:xfrm>
        </p:spPr>
        <p:txBody>
          <a:bodyPr/>
          <a:lstStyle/>
          <a:p>
            <a:pPr algn="ctr"/>
            <a:r>
              <a:rPr lang="en-US" dirty="0" smtClean="0"/>
              <a:t>Identification and Cleansing Abusive and Hate Speech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0339" y="4896256"/>
            <a:ext cx="391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Created By:</a:t>
            </a:r>
          </a:p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Tri Hartono Muhammad</a:t>
            </a:r>
          </a:p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Wave 15</a:t>
            </a:r>
          </a:p>
          <a:p>
            <a:pPr algn="ctr"/>
            <a:r>
              <a:rPr lang="en-US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Binar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Academy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451" y="2394065"/>
            <a:ext cx="10414055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 Di zaman modern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i="1" dirty="0" smtClean="0"/>
              <a:t>online platform </a:t>
            </a:r>
            <a:r>
              <a:rPr lang="en-US" dirty="0" err="1" smtClean="0"/>
              <a:t>seperti</a:t>
            </a:r>
            <a:r>
              <a:rPr lang="en-US" dirty="0" smtClean="0"/>
              <a:t> media social, forum,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obrolan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, </a:t>
            </a:r>
            <a:r>
              <a:rPr lang="en-US" dirty="0" err="1" smtClean="0"/>
              <a:t>dampak</a:t>
            </a:r>
            <a:r>
              <a:rPr lang="en-US" dirty="0" smtClean="0"/>
              <a:t> negative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platform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peningkatan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pelecehan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pantas</a:t>
            </a:r>
            <a:r>
              <a:rPr lang="en-US" dirty="0" smtClean="0"/>
              <a:t> (Abusive Word).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pantas</a:t>
            </a:r>
            <a:r>
              <a:rPr lang="en-US" dirty="0" smtClean="0"/>
              <a:t> di </a:t>
            </a:r>
            <a:r>
              <a:rPr lang="en-US" dirty="0" err="1" smtClean="0"/>
              <a:t>sini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kata-kata </a:t>
            </a:r>
            <a:r>
              <a:rPr lang="en-US" dirty="0" err="1" smtClean="0"/>
              <a:t>kasar</a:t>
            </a:r>
            <a:r>
              <a:rPr lang="en-US" dirty="0" smtClean="0"/>
              <a:t>, </a:t>
            </a:r>
            <a:r>
              <a:rPr lang="en-US" dirty="0" err="1" smtClean="0"/>
              <a:t>pelecehan</a:t>
            </a:r>
            <a:r>
              <a:rPr lang="en-US" dirty="0" smtClean="0"/>
              <a:t> </a:t>
            </a:r>
            <a:r>
              <a:rPr lang="en-US" dirty="0" err="1" smtClean="0"/>
              <a:t>rasial</a:t>
            </a:r>
            <a:r>
              <a:rPr lang="en-US" dirty="0" smtClean="0"/>
              <a:t>, </a:t>
            </a:r>
            <a:r>
              <a:rPr lang="en-US" dirty="0" err="1" smtClean="0"/>
              <a:t>intimidasi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yang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emosional</a:t>
            </a:r>
            <a:r>
              <a:rPr lang="en-US" dirty="0" smtClean="0"/>
              <a:t>.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pantas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, </a:t>
            </a:r>
            <a:r>
              <a:rPr lang="en-US" dirty="0" err="1" smtClean="0"/>
              <a:t>merusak</a:t>
            </a:r>
            <a:r>
              <a:rPr lang="en-US" dirty="0" smtClean="0"/>
              <a:t> </a:t>
            </a:r>
            <a:r>
              <a:rPr lang="en-US" dirty="0" err="1" smtClean="0"/>
              <a:t>reputasi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merusak</a:t>
            </a:r>
            <a:r>
              <a:rPr lang="en-US" dirty="0" smtClean="0"/>
              <a:t> mental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4954" y="2443942"/>
            <a:ext cx="923595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ditinjau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social media yang </a:t>
            </a:r>
            <a:r>
              <a:rPr lang="en-US" dirty="0" err="1" smtClean="0"/>
              <a:t>melakukan</a:t>
            </a:r>
            <a:r>
              <a:rPr lang="en-US" dirty="0" smtClean="0"/>
              <a:t> Hate Speech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memicu</a:t>
            </a:r>
            <a:r>
              <a:rPr lang="en-US" dirty="0" smtClean="0"/>
              <a:t> hate speech &amp; Abusive Text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smtClean="0"/>
              <a:t>Kata </a:t>
            </a:r>
            <a:r>
              <a:rPr lang="en-US" i="1" dirty="0" smtClean="0"/>
              <a:t>hate speech </a:t>
            </a:r>
            <a:r>
              <a:rPr lang="en-US" dirty="0" err="1" smtClean="0"/>
              <a:t>atau</a:t>
            </a:r>
            <a:r>
              <a:rPr lang="en-US" i="1" dirty="0" smtClean="0"/>
              <a:t> abusive </a:t>
            </a:r>
            <a:r>
              <a:rPr lang="en-US" dirty="0" smtClean="0"/>
              <a:t>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Descriptive Analytics </a:t>
            </a:r>
            <a:r>
              <a:rPr lang="en-US" dirty="0" err="1" smtClean="0"/>
              <a:t>dan</a:t>
            </a:r>
            <a:r>
              <a:rPr lang="en-US" dirty="0" smtClean="0"/>
              <a:t> EDA  </a:t>
            </a:r>
            <a:r>
              <a:rPr lang="en-US" dirty="0" err="1" smtClean="0"/>
              <a:t>tipe</a:t>
            </a:r>
            <a:r>
              <a:rPr lang="en-US" dirty="0" smtClean="0"/>
              <a:t> Univariate Analysis,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diangkat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52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Cleansing Process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54954" y="2247612"/>
            <a:ext cx="1602206" cy="844598"/>
            <a:chOff x="1154954" y="2694339"/>
            <a:chExt cx="1434683" cy="844598"/>
          </a:xfrm>
        </p:grpSpPr>
        <p:sp>
          <p:nvSpPr>
            <p:cNvPr id="4" name="Rounded Rectangle 3"/>
            <p:cNvSpPr/>
            <p:nvPr/>
          </p:nvSpPr>
          <p:spPr>
            <a:xfrm>
              <a:off x="1154954" y="2694339"/>
              <a:ext cx="1434683" cy="84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54954" y="2793472"/>
              <a:ext cx="13788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Data Preparation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54954" y="3435505"/>
            <a:ext cx="1602206" cy="844598"/>
            <a:chOff x="1154954" y="2694339"/>
            <a:chExt cx="1434683" cy="844598"/>
          </a:xfrm>
        </p:grpSpPr>
        <p:sp>
          <p:nvSpPr>
            <p:cNvPr id="8" name="Rounded Rectangle 7"/>
            <p:cNvSpPr/>
            <p:nvPr/>
          </p:nvSpPr>
          <p:spPr>
            <a:xfrm>
              <a:off x="1154954" y="2694339"/>
              <a:ext cx="1434683" cy="84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4954" y="2793472"/>
              <a:ext cx="13788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Modeling &amp; Evaluation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54954" y="4623398"/>
            <a:ext cx="1602206" cy="844598"/>
            <a:chOff x="1154954" y="2694339"/>
            <a:chExt cx="1434683" cy="844598"/>
          </a:xfrm>
        </p:grpSpPr>
        <p:sp>
          <p:nvSpPr>
            <p:cNvPr id="12" name="Rounded Rectangle 11"/>
            <p:cNvSpPr/>
            <p:nvPr/>
          </p:nvSpPr>
          <p:spPr>
            <a:xfrm>
              <a:off x="1154954" y="2694339"/>
              <a:ext cx="1434683" cy="84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4954" y="2793472"/>
              <a:ext cx="1378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Deployment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54954" y="5811291"/>
            <a:ext cx="1602206" cy="844598"/>
            <a:chOff x="1154954" y="2694339"/>
            <a:chExt cx="1434683" cy="844598"/>
          </a:xfrm>
        </p:grpSpPr>
        <p:sp>
          <p:nvSpPr>
            <p:cNvPr id="15" name="Rounded Rectangle 14"/>
            <p:cNvSpPr/>
            <p:nvPr/>
          </p:nvSpPr>
          <p:spPr>
            <a:xfrm>
              <a:off x="1154954" y="2694339"/>
              <a:ext cx="1434683" cy="84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4954" y="2793472"/>
              <a:ext cx="13788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Data Analyze</a:t>
              </a:r>
              <a:endParaRPr lang="en-US" sz="1600" dirty="0"/>
            </a:p>
          </p:txBody>
        </p:sp>
      </p:grpSp>
      <p:sp>
        <p:nvSpPr>
          <p:cNvPr id="17" name="Right Arrow 16"/>
          <p:cNvSpPr/>
          <p:nvPr/>
        </p:nvSpPr>
        <p:spPr>
          <a:xfrm rot="5400000">
            <a:off x="1853278" y="3205776"/>
            <a:ext cx="228812" cy="856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841650" y="4406717"/>
            <a:ext cx="228812" cy="856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810469" y="5596835"/>
            <a:ext cx="228812" cy="856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27108" y="3435505"/>
            <a:ext cx="858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proses </a:t>
            </a:r>
            <a:r>
              <a:rPr lang="en-US" sz="1600" dirty="0" err="1"/>
              <a:t>analisis</a:t>
            </a:r>
            <a:r>
              <a:rPr lang="en-US" sz="1600" dirty="0"/>
              <a:t> data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antar</a:t>
            </a:r>
            <a:r>
              <a:rPr lang="en-US" sz="1600" dirty="0"/>
              <a:t> data-data yang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dikumpulkan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mengevaluasi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permodelan</a:t>
            </a:r>
            <a:r>
              <a:rPr lang="en-US" sz="1600" dirty="0" smtClean="0"/>
              <a:t> </a:t>
            </a:r>
            <a:r>
              <a:rPr lang="en-US" sz="1600" dirty="0" err="1" smtClean="0"/>
              <a:t>apakah</a:t>
            </a:r>
            <a:r>
              <a:rPr lang="en-US" sz="1600" dirty="0" smtClean="0"/>
              <a:t>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127108" y="2377523"/>
            <a:ext cx="858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Proses </a:t>
            </a:r>
            <a:r>
              <a:rPr lang="en-US" sz="1600" dirty="0" err="1" smtClean="0"/>
              <a:t>mempersiapkan</a:t>
            </a:r>
            <a:r>
              <a:rPr lang="en-US" sz="1600" dirty="0" smtClean="0"/>
              <a:t> data yang </a:t>
            </a:r>
            <a:r>
              <a:rPr lang="en-US" sz="1600" dirty="0" err="1" smtClean="0"/>
              <a:t>dibutuhkan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permodelan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27108" y="4623398"/>
            <a:ext cx="858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Proses Deployment running Program 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27108" y="5910424"/>
            <a:ext cx="858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Proses </a:t>
            </a:r>
            <a:r>
              <a:rPr lang="en-US" sz="1600" dirty="0" err="1" smtClean="0"/>
              <a:t>pencarian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yang bias di </a:t>
            </a:r>
            <a:r>
              <a:rPr lang="en-US" sz="1600" dirty="0" err="1" smtClean="0"/>
              <a:t>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data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pemrosesan</a:t>
            </a:r>
            <a:r>
              <a:rPr lang="en-US" sz="1600" dirty="0" smtClean="0"/>
              <a:t> </a:t>
            </a:r>
            <a:r>
              <a:rPr lang="en-US" sz="1600" dirty="0" err="1" smtClean="0"/>
              <a:t>permodelan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855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Analisa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49" y="2362801"/>
            <a:ext cx="7831822" cy="39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1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Analisa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479973"/>
            <a:ext cx="11754196" cy="39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Proses </a:t>
            </a:r>
            <a:r>
              <a:rPr lang="en-US" dirty="0" err="1" smtClean="0"/>
              <a:t>Analisa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21" y="2709948"/>
            <a:ext cx="7843278" cy="4081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152995" y="2340616"/>
            <a:ext cx="762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Kata Hate Speech </a:t>
            </a:r>
            <a:r>
              <a:rPr lang="en-US" dirty="0" err="1" smtClean="0"/>
              <a:t>atau</a:t>
            </a:r>
            <a:r>
              <a:rPr lang="en-US" dirty="0" smtClean="0"/>
              <a:t> Abusive Word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636" y="2244436"/>
            <a:ext cx="11238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disimpulkan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social media yang </a:t>
            </a:r>
            <a:r>
              <a:rPr lang="en-US" dirty="0" err="1" smtClean="0"/>
              <a:t>melakukan</a:t>
            </a:r>
            <a:r>
              <a:rPr lang="en-US" dirty="0" smtClean="0"/>
              <a:t> hate speech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55,5 %.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Topik</a:t>
            </a:r>
            <a:r>
              <a:rPr lang="en-US" dirty="0" smtClean="0"/>
              <a:t> yang </a:t>
            </a:r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dibahas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memicu</a:t>
            </a:r>
            <a:r>
              <a:rPr lang="en-US" dirty="0" smtClean="0"/>
              <a:t> hate speech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60% di </a:t>
            </a:r>
            <a:r>
              <a:rPr lang="en-US" dirty="0" err="1" smtClean="0"/>
              <a:t>dominasi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others, di </a:t>
            </a:r>
            <a:r>
              <a:rPr lang="en-US" dirty="0" err="1" smtClean="0"/>
              <a:t>susul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religion </a:t>
            </a:r>
            <a:r>
              <a:rPr lang="en-US" dirty="0" err="1" smtClean="0"/>
              <a:t>dan</a:t>
            </a:r>
            <a:r>
              <a:rPr lang="en-US" dirty="0" smtClean="0"/>
              <a:t> Race di </a:t>
            </a:r>
            <a:r>
              <a:rPr lang="en-US" dirty="0" err="1" smtClean="0"/>
              <a:t>angka</a:t>
            </a:r>
            <a:r>
              <a:rPr lang="en-US" dirty="0" smtClean="0"/>
              <a:t> 15% </a:t>
            </a:r>
            <a:r>
              <a:rPr lang="en-US" dirty="0" err="1" smtClean="0"/>
              <a:t>dan</a:t>
            </a:r>
            <a:r>
              <a:rPr lang="en-US" dirty="0" smtClean="0"/>
              <a:t> 10% .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diantaranya</a:t>
            </a:r>
            <a:r>
              <a:rPr lang="en-US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Komunis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Kafir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Rezim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0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3317</TotalTime>
  <Words>316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Identification and Cleansing Abusive and Hate Speech Data</vt:lpstr>
      <vt:lpstr>Pendahuluan</vt:lpstr>
      <vt:lpstr>Metode Penelitian</vt:lpstr>
      <vt:lpstr>Cleansing Process</vt:lpstr>
      <vt:lpstr>Proses Analisa</vt:lpstr>
      <vt:lpstr>Proses Analisa</vt:lpstr>
      <vt:lpstr>Proses Analisa</vt:lpstr>
      <vt:lpstr>Hasil dan Kesimpulan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Cleansing Data Abusive Texts</dc:title>
  <dc:creator>Tri Hartono Muhammad</dc:creator>
  <cp:lastModifiedBy>Tri Hartono Muhammad</cp:lastModifiedBy>
  <cp:revision>19</cp:revision>
  <dcterms:created xsi:type="dcterms:W3CDTF">2023-11-29T06:28:09Z</dcterms:created>
  <dcterms:modified xsi:type="dcterms:W3CDTF">2023-12-02T17:13:00Z</dcterms:modified>
</cp:coreProperties>
</file>